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8" r:id="rId2"/>
    <p:sldId id="257" r:id="rId3"/>
    <p:sldId id="260" r:id="rId4"/>
    <p:sldId id="258" r:id="rId5"/>
    <p:sldId id="259" r:id="rId6"/>
    <p:sldId id="261" r:id="rId7"/>
    <p:sldId id="271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5" r:id="rId16"/>
    <p:sldId id="270" r:id="rId17"/>
    <p:sldId id="272" r:id="rId18"/>
    <p:sldId id="273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PE" initials="D" lastIdx="1" clrIdx="0">
    <p:extLst>
      <p:ext uri="{19B8F6BF-5375-455C-9EA6-DF929625EA0E}">
        <p15:presenceInfo xmlns="" xmlns:p15="http://schemas.microsoft.com/office/powerpoint/2012/main" userId="DP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63A0"/>
    <a:srgbClr val="385D8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8208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A12F1-3601-4EA7-BE32-133FAE5451C6}" type="datetimeFigureOut">
              <a:rPr lang="en-US" smtClean="0"/>
              <a:pPr/>
              <a:t>29-Sep-20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C0805-90EF-41E5-93EF-DC0980DA1A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C0805-90EF-41E5-93EF-DC0980DA1A5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engal Computer\Desktop\Jalal Uddin\Jalal  picture 2017\BigdarkpinkLotusFlower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7924801" cy="57150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2514600" y="5638801"/>
            <a:ext cx="4114800" cy="1015663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Bengal Computer\Desktop\pictrre file\20140303-nashirul-0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505200"/>
            <a:ext cx="5029200" cy="28594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Bengal Computer\Desktop\pictrre file\2014-01-09-15.46.13-GULSHAN.jpg"/>
          <p:cNvPicPr>
            <a:picLocks noChangeAspect="1" noChangeArrowheads="1"/>
          </p:cNvPicPr>
          <p:nvPr/>
        </p:nvPicPr>
        <p:blipFill>
          <a:blip r:embed="rId3"/>
          <a:srcRect l="35065" t="11222" b="29465"/>
          <a:stretch>
            <a:fillRect/>
          </a:stretch>
        </p:blipFill>
        <p:spPr bwMode="auto">
          <a:xfrm>
            <a:off x="381000" y="152400"/>
            <a:ext cx="4953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ular Callout 3"/>
          <p:cNvSpPr/>
          <p:nvPr/>
        </p:nvSpPr>
        <p:spPr>
          <a:xfrm>
            <a:off x="6324600" y="2438400"/>
            <a:ext cx="2438400" cy="1066800"/>
          </a:xfrm>
          <a:prstGeom prst="wedgeRoundRectCallout">
            <a:avLst>
              <a:gd name="adj1" fmla="val -81840"/>
              <a:gd name="adj2" fmla="val 3179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ফুটপাত ও ওভার ব্রিজ নিরাপদে পথ চলাচল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410200" y="838200"/>
            <a:ext cx="3505200" cy="838200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ফুটপাত দিয়ে চলাচল করুন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410200" y="4495800"/>
            <a:ext cx="3352800" cy="99060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ওভার ব্রিজ দিয়ে চলাচল  করুন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91200" y="1371600"/>
            <a:ext cx="2895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800" b="1" u="sng" dirty="0">
              <a:latin typeface="NikoshBAN" pitchFamily="2" charset="0"/>
              <a:cs typeface="NikoshBAN" pitchFamily="2" charset="0"/>
            </a:endParaRPr>
          </a:p>
          <a:p>
            <a:endParaRPr lang="bn-BD" sz="2800" b="1" u="sng" dirty="0">
              <a:latin typeface="NikoshBAN" pitchFamily="2" charset="0"/>
              <a:cs typeface="NikoshBAN" pitchFamily="2" charset="0"/>
            </a:endParaRPr>
          </a:p>
          <a:p>
            <a:endParaRPr lang="bn-BD" sz="2800" b="1" u="sng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3" name="Picture 2" descr="C:\Users\Bengal Computer\Desktop\pictrre file\20130626-ZakirHossain-0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4267200" cy="2776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C:\Users\Bengal Computer\Desktop\pictrre file\2010-11-21__letter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352800"/>
            <a:ext cx="4343400" cy="2898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eft Arrow 4"/>
          <p:cNvSpPr/>
          <p:nvPr/>
        </p:nvSpPr>
        <p:spPr>
          <a:xfrm>
            <a:off x="4572000" y="990600"/>
            <a:ext cx="4191000" cy="990600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ঝূকিপূর্ণ চলাচল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81000" y="3962400"/>
            <a:ext cx="3962400" cy="8382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ঝূকিপূর্ণ পারাপার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 flipV="1">
            <a:off x="990600" y="914400"/>
            <a:ext cx="7010400" cy="4953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1371600" y="1600200"/>
            <a:ext cx="6324600" cy="2590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828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Bengal Computer\Desktop\trafic_police_dress__1089976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228600"/>
            <a:ext cx="4610100" cy="5867400"/>
          </a:xfrm>
          <a:prstGeom prst="rect">
            <a:avLst/>
          </a:prstGeom>
          <a:ln w="38100" cap="sq">
            <a:solidFill>
              <a:srgbClr val="000000"/>
            </a:solidFill>
            <a:prstDash val="sysDot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ed Rectangular Callout 8"/>
          <p:cNvSpPr/>
          <p:nvPr/>
        </p:nvSpPr>
        <p:spPr>
          <a:xfrm>
            <a:off x="6187440" y="2895600"/>
            <a:ext cx="2971800" cy="1600200"/>
          </a:xfrm>
          <a:prstGeom prst="wedgeRoundRectCallout">
            <a:avLst>
              <a:gd name="adj1" fmla="val -91552"/>
              <a:gd name="adj2" fmla="val 1084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ট্রাফিক আইন মেনে চললে বিপদ হবে না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5105400" y="1099066"/>
            <a:ext cx="3886200" cy="914400"/>
          </a:xfrm>
          <a:prstGeom prst="lef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ট্রাফিক পুলিশ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Bengal Computer\Desktop\the-highway-code-rule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8600"/>
            <a:ext cx="4193878" cy="3276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 descr="C:\Users\Bengal Computer\Desktop\zebra_crossin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57600"/>
            <a:ext cx="42291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ight Arrow 3"/>
          <p:cNvSpPr/>
          <p:nvPr/>
        </p:nvSpPr>
        <p:spPr>
          <a:xfrm>
            <a:off x="533400" y="1447800"/>
            <a:ext cx="3657600" cy="8382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জেব্রা্ক্রসিং এ  গাড়ী থামবে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33400" y="5105400"/>
            <a:ext cx="3962400" cy="1295400"/>
          </a:xfrm>
          <a:prstGeom prst="rightArrow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জেব্রাক্রসিং  নিরাপদে পারাপার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533400" y="3124200"/>
            <a:ext cx="3048000" cy="1295400"/>
          </a:xfrm>
          <a:prstGeom prst="wedgeRectCallout">
            <a:avLst>
              <a:gd name="adj1" fmla="val 90212"/>
              <a:gd name="adj2" fmla="val -19677"/>
            </a:avLst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 সবাই জেব্রাক্রসিং এ নিরাপদে পারাপার  হবো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Bengal Computer\Desktop\matsha_bhaban_intersec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"/>
            <a:ext cx="4495800" cy="3261975"/>
          </a:xfrm>
          <a:prstGeom prst="rect">
            <a:avLst/>
          </a:prstGeom>
          <a:ln w="38100" cap="sq">
            <a:solidFill>
              <a:srgbClr val="000000"/>
            </a:solidFill>
            <a:prstDash val="sysDot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4" name="Picture 4" descr="C:\Users\Bengal Computer\Desktop\Jalal Uddin\Jalal  picture 2017\pileup-in-South-Afri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733800"/>
            <a:ext cx="4495800" cy="2934891"/>
          </a:xfrm>
          <a:prstGeom prst="rect">
            <a:avLst/>
          </a:prstGeom>
          <a:ln w="38100" cap="sq">
            <a:solidFill>
              <a:srgbClr val="000000"/>
            </a:solidFill>
            <a:prstDash val="sysDot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Left Arrow 3"/>
          <p:cNvSpPr/>
          <p:nvPr/>
        </p:nvSpPr>
        <p:spPr>
          <a:xfrm>
            <a:off x="5029200" y="1295400"/>
            <a:ext cx="2895600" cy="838200"/>
          </a:xfrm>
          <a:prstGeom prst="leftArrow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অনিরাপদ চলাচল</a:t>
            </a:r>
            <a:r>
              <a:rPr lang="bn-BD" sz="3200" b="1" dirty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105400" y="4953000"/>
            <a:ext cx="3886200" cy="990600"/>
          </a:xfrm>
          <a:prstGeom prst="lef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অনিরাপদে চলার কারণে দূর্ঘটনা  ঘটে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410200" y="3276600"/>
            <a:ext cx="3505200" cy="1371600"/>
          </a:xfrm>
          <a:prstGeom prst="wedgeRectCallout">
            <a:avLst>
              <a:gd name="adj1" fmla="val -66820"/>
              <a:gd name="adj2" fmla="val -20087"/>
            </a:avLst>
          </a:prstGeom>
          <a:noFill/>
          <a:ln w="762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দূর্ঘটনা এড়াতে ট্রাফিক আইন মেনে  সাবধানে চলাচল করা উচিত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0" y="2971800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4038600" y="1524000"/>
            <a:ext cx="1447800" cy="3962400"/>
          </a:xfrm>
          <a:prstGeom prst="upArrow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nt Arrow 4"/>
          <p:cNvSpPr/>
          <p:nvPr/>
        </p:nvSpPr>
        <p:spPr>
          <a:xfrm>
            <a:off x="5562600" y="1295400"/>
            <a:ext cx="2057400" cy="4114800"/>
          </a:xfrm>
          <a:prstGeom prst="bentArrow">
            <a:avLst>
              <a:gd name="adj1" fmla="val 33428"/>
              <a:gd name="adj2" fmla="val 25000"/>
              <a:gd name="adj3" fmla="val 25000"/>
              <a:gd name="adj4" fmla="val 36173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 flipH="1">
            <a:off x="1905000" y="1371600"/>
            <a:ext cx="2133600" cy="4114800"/>
          </a:xfrm>
          <a:prstGeom prst="bentArrow">
            <a:avLst>
              <a:gd name="adj1" fmla="val 25000"/>
              <a:gd name="adj2" fmla="val 29478"/>
              <a:gd name="adj3" fmla="val 21801"/>
              <a:gd name="adj4" fmla="val 44390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676400"/>
            <a:ext cx="1447800" cy="523220"/>
          </a:xfrm>
          <a:prstGeom prst="rect">
            <a:avLst/>
          </a:prstGeom>
          <a:ln w="57150">
            <a:solidFill>
              <a:srgbClr val="92D050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কাকরাইল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838200"/>
            <a:ext cx="1905000" cy="707886"/>
          </a:xfrm>
          <a:prstGeom prst="rect">
            <a:avLst/>
          </a:prstGeom>
          <a:solidFill>
            <a:schemeClr val="bg2"/>
          </a:solidFill>
          <a:ln w="57150">
            <a:solidFill>
              <a:srgbClr val="FFC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মৎস ভবন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1524000"/>
            <a:ext cx="12192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70C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প্রেসক্লাব</a:t>
            </a:r>
            <a:endParaRPr lang="en-US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0" y="685800"/>
            <a:ext cx="6781800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 সরবে পড়বে ও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শিক্ষার্থীরা ৯৯ পাতায় নিরবে পড়বে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6" name="Picture 2" descr="C:\Users\Bengal Computer\Desktop\Jalal Uddin\Jalal  picture 2017\Classro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62200"/>
            <a:ext cx="8534400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ysDash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unched Tape 5"/>
          <p:cNvSpPr/>
          <p:nvPr/>
        </p:nvSpPr>
        <p:spPr>
          <a:xfrm>
            <a:off x="457200" y="838200"/>
            <a:ext cx="8534400" cy="5486400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6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নং দল  এর কাজঃ</a:t>
            </a:r>
          </a:p>
          <a:p>
            <a:r>
              <a:rPr lang="bn-BD" sz="32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লালবাতি </a:t>
            </a:r>
            <a:r>
              <a:rPr lang="bn-BD" sz="32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জ্বললে গাড়ী কি করবে লেখ?  </a:t>
            </a:r>
          </a:p>
          <a:p>
            <a:r>
              <a:rPr lang="bn-BD" sz="32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  নং দল  এর কাজঃ </a:t>
            </a:r>
            <a:endParaRPr lang="bn-BD" sz="40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চিড়িয়াখানায় দেখা ২টি  পশুর নাম লেখ । </a:t>
            </a:r>
            <a:endParaRPr lang="en-US" sz="32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14400"/>
            <a:ext cx="8229600" cy="526297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3200" b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শূন্যস্থান পূরণ করঃ </a:t>
            </a:r>
            <a:endParaRPr lang="bn-BD" b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১।  ট্রাফিক লাইটে সবুজ রং দেখা গেলে .............. চলতে শুরু করবে।</a:t>
            </a:r>
          </a:p>
          <a:p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২। পায়ে হেটে নিরাপদে পার হওয়া...................পথ দিয়ে ।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      </a:t>
            </a:r>
          </a:p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ডান পাশের সাথে বাম পাশের মিল করঃ ( দাগ  টেনে )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    </a:t>
            </a:r>
          </a:p>
          <a:p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ট্রাফিক  নিয়ম                        শিশু পার্ক     </a:t>
            </a:r>
          </a:p>
          <a:p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ঢাকা শহর                             অনেক ভিড় </a:t>
            </a:r>
          </a:p>
          <a:p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নাগরদোলা                            নিরাপদে চলাচল</a:t>
            </a: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      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engal Computer\Desktop\pictrre file\2008-12-21__city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87630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4600" y="457200"/>
            <a:ext cx="3886200" cy="76944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 সবাইকে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5486400"/>
            <a:ext cx="60198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 ট্রাফিক আইন মেনে চলুন</a:t>
            </a:r>
          </a:p>
          <a:p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নিরাপদে পথ চলুন 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81000"/>
            <a:ext cx="7924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bn-BD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edefined Process 6"/>
          <p:cNvSpPr/>
          <p:nvPr/>
        </p:nvSpPr>
        <p:spPr>
          <a:xfrm>
            <a:off x="152400" y="152400"/>
            <a:ext cx="8839200" cy="6172200"/>
          </a:xfrm>
          <a:prstGeom prst="flowChartPredefinedProcess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শিক্ষক পরিচিতি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মোঃ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হাসনাইন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ইবতেদায়ি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প্রধান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শিক্ষক</a:t>
            </a:r>
            <a:endParaRPr lang="bn-IN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দক্ষিন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কোড়ালমারা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হোসাইনিয়া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স্বতন্ত্র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ইবতেদায়ি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মাদ্রাসা</a:t>
            </a:r>
            <a:r>
              <a:rPr lang="bn-IN" sz="2400" dirty="0" smtClean="0">
                <a:solidFill>
                  <a:schemeClr val="tx1"/>
                </a:solidFill>
              </a:rPr>
              <a:t>।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তজুমদ্দিন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ভোলা</a:t>
            </a:r>
            <a:endParaRPr lang="en-US" sz="2400" dirty="0" smtClean="0"/>
          </a:p>
          <a:p>
            <a:r>
              <a:rPr lang="bn-BD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1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F:\Only For IT\Desktop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1295400" cy="16408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F:\Only For IT\Desktop\Bangla Class 3 com opt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152400"/>
            <a:ext cx="1524000" cy="1959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457200" y="762000"/>
            <a:ext cx="7467600" cy="3429000"/>
          </a:xfrm>
          <a:prstGeom prst="verticalScrol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শ্রেনির নামঃ-  তৃতীয়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বিষয়ঃ-         বাংলা ।</a:t>
            </a:r>
          </a:p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 নামঃ-  নিরাপদে চলাচল ।</a:t>
            </a:r>
          </a:p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পাঠ্যাংশঃ-     বার্ষিক পরিক্ষা শেষ............. বাহ </a:t>
            </a:r>
          </a:p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খুব সুন্দর তো।</a:t>
            </a:r>
            <a:endParaRPr lang="en-US" sz="11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685800" y="762000"/>
            <a:ext cx="7543800" cy="4572000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32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বুঝতে পারবে।</a:t>
            </a:r>
          </a:p>
          <a:p>
            <a:r>
              <a:rPr lang="bn-BD" sz="32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২.৫.৪</a:t>
            </a:r>
            <a:r>
              <a:rPr lang="en-US" sz="32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&gt; সহজ বিষয়ের বর্ণনা শুনে বুঝতে পারবে।</a:t>
            </a:r>
          </a:p>
          <a:p>
            <a:r>
              <a:rPr lang="bn-BD" sz="32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৩.১.১</a:t>
            </a:r>
            <a:r>
              <a:rPr lang="en-US" sz="32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&gt; যুক্তবর্ণ ভেঙ্গে লিখতে পারবে।</a:t>
            </a:r>
          </a:p>
          <a:p>
            <a:endParaRPr lang="bn-BD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381000"/>
            <a:ext cx="7696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BD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066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                                      </a:t>
            </a:r>
          </a:p>
        </p:txBody>
      </p:sp>
      <p:pic>
        <p:nvPicPr>
          <p:cNvPr id="2050" name="Picture 2" descr="C:\Users\Bengal Computer\Desktop\Jalal Uddin\Jalal  picture 2017\numerous-vehicles-jam-on-a-street-near-farmgate-in-dhaka-bangladesh-fpj883.jpg"/>
          <p:cNvPicPr>
            <a:picLocks noChangeAspect="1" noChangeArrowheads="1"/>
          </p:cNvPicPr>
          <p:nvPr/>
        </p:nvPicPr>
        <p:blipFill>
          <a:blip r:embed="rId2"/>
          <a:srcRect b="3279"/>
          <a:stretch>
            <a:fillRect/>
          </a:stretch>
        </p:blipFill>
        <p:spPr bwMode="auto">
          <a:xfrm>
            <a:off x="381000" y="304800"/>
            <a:ext cx="8415593" cy="541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ysDot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0" y="533400"/>
            <a:ext cx="8839200" cy="5334000"/>
          </a:xfrm>
          <a:prstGeom prst="wedgeRoundRectCallout">
            <a:avLst>
              <a:gd name="adj1" fmla="val -20421"/>
              <a:gd name="adj2" fmla="val 80012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নিরাপদে চলাচল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53644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4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85800"/>
            <a:ext cx="8001000" cy="492442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শব্দার্থ  ও বাক্য গঠন   ( নতুন শব্দ দিয়ে )</a:t>
            </a: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সরব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-       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 করে </a:t>
            </a:r>
          </a:p>
          <a:p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নাগরদোলা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- 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  রকমের দোলনা </a:t>
            </a: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6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যুক্তবর্ণঃ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-        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ব্রিজ     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    ব্র   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ব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+ 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ফলা  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  )</a:t>
            </a:r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C:\Users\Bengal Computer\Desktop\Bangladesh-Uk friendship brid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581400"/>
            <a:ext cx="3276600" cy="1874460"/>
          </a:xfrm>
          <a:prstGeom prst="rect">
            <a:avLst/>
          </a:prstGeom>
          <a:ln w="38100" cap="sq">
            <a:solidFill>
              <a:srgbClr val="000000"/>
            </a:solidFill>
            <a:prstDash val="sysDot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Bengal Computer\Desktop\Jalal Uddin\Jalal  picture 2017\People-take-joyrides-on-different-rides-including-nagardola-at-Jatisangha-Shishu-Pa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505201"/>
            <a:ext cx="4661213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5" name="Picture 5" descr="C:\Users\Bengal Computer\Desktop\Jalal Uddin\Jalal  picture 2017\43559519.jpg"/>
          <p:cNvPicPr>
            <a:picLocks noChangeAspect="1" noChangeArrowheads="1"/>
          </p:cNvPicPr>
          <p:nvPr/>
        </p:nvPicPr>
        <p:blipFill>
          <a:blip r:embed="rId3"/>
          <a:srcRect l="17757" t="16666" r="19626" b="36458"/>
          <a:stretch>
            <a:fillRect/>
          </a:stretch>
        </p:blipFill>
        <p:spPr bwMode="auto">
          <a:xfrm>
            <a:off x="152400" y="228600"/>
            <a:ext cx="4876800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ounded Rectangular Callout 7"/>
          <p:cNvSpPr/>
          <p:nvPr/>
        </p:nvSpPr>
        <p:spPr>
          <a:xfrm>
            <a:off x="5715000" y="533400"/>
            <a:ext cx="2590800" cy="1371600"/>
          </a:xfrm>
          <a:prstGeom prst="wedgeRoundRectCallout">
            <a:avLst>
              <a:gd name="adj1" fmla="val -74361"/>
              <a:gd name="adj2" fmla="val 2966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শিশু  পার্ক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581400"/>
            <a:ext cx="2971800" cy="1055608"/>
          </a:xfrm>
          <a:prstGeom prst="wedgeRoundRectCallout">
            <a:avLst>
              <a:gd name="adj1" fmla="val 68042"/>
              <a:gd name="adj2" fmla="val -2036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শিশু পার্কে নাগর দোলায় চড়ে শিশুরা খেলা করে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Bengal Computer\Desktop\pictrre file\red-traffic-signal-250x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2057400" cy="203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1" name="Picture 7" descr="C:\Users\Bengal Computer\Desktop\traffic_signal_large_green_n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724400"/>
            <a:ext cx="21336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Left Arrow 3"/>
          <p:cNvSpPr/>
          <p:nvPr/>
        </p:nvSpPr>
        <p:spPr>
          <a:xfrm>
            <a:off x="2590800" y="381000"/>
            <a:ext cx="4343400" cy="609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বাতি জ্বললে  গাড়ী  থামবে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2438400" y="5638800"/>
            <a:ext cx="4114800" cy="914400"/>
          </a:xfrm>
          <a:prstGeom prst="leftArrow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বাতি জ্বললে  গাড়ী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324600" y="914400"/>
            <a:ext cx="2514600" cy="1447800"/>
          </a:xfrm>
          <a:prstGeom prst="wedgeRectCallout">
            <a:avLst>
              <a:gd name="adj1" fmla="val -82481"/>
              <a:gd name="adj2" fmla="val 15734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তিনটি ট্রাফিক সিগনাল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Bengal Computer\Desktop\pictrre file\Traffic-Signal-Syste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066800"/>
            <a:ext cx="2057400" cy="18005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9" name="Right Arrow 8"/>
          <p:cNvSpPr/>
          <p:nvPr/>
        </p:nvSpPr>
        <p:spPr>
          <a:xfrm rot="13282297">
            <a:off x="4956249" y="3740489"/>
            <a:ext cx="4307041" cy="56748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 সবাই   ট্রাদিক সিগনাল মেনে পথ চলব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Bengal Computer\Desktop\jixoXKa6T.png"/>
          <p:cNvPicPr>
            <a:picLocks noChangeAspect="1" noChangeArrowheads="1"/>
          </p:cNvPicPr>
          <p:nvPr/>
        </p:nvPicPr>
        <p:blipFill>
          <a:blip r:embed="rId5"/>
          <a:srcRect l="4992" r="6396" b="8182"/>
          <a:stretch>
            <a:fillRect/>
          </a:stretch>
        </p:blipFill>
        <p:spPr bwMode="auto">
          <a:xfrm>
            <a:off x="533400" y="2514600"/>
            <a:ext cx="1981200" cy="20595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Left Arrow 9"/>
          <p:cNvSpPr/>
          <p:nvPr/>
        </p:nvSpPr>
        <p:spPr>
          <a:xfrm>
            <a:off x="2590800" y="3200400"/>
            <a:ext cx="3581400" cy="1143000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বাতি জ্বললে  গাড়ী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অপেক্ষা করবে</a:t>
            </a:r>
            <a:endParaRPr lang="en-US" sz="1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1311360</TotalTime>
  <Words>320</Words>
  <Application>Microsoft Office PowerPoint</Application>
  <PresentationFormat>On-screen Show (4:3)</PresentationFormat>
  <Paragraphs>88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Bengal Computer</dc:creator>
  <cp:lastModifiedBy>PC</cp:lastModifiedBy>
  <cp:revision>944</cp:revision>
  <dcterms:created xsi:type="dcterms:W3CDTF">2006-08-16T00:00:00Z</dcterms:created>
  <dcterms:modified xsi:type="dcterms:W3CDTF">2020-09-29T06:00:09Z</dcterms:modified>
</cp:coreProperties>
</file>