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F8BD-DFB0-4B71-901D-C25E84087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518B20-EAC8-4259-AED4-0FC0D768A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7D4A4-2850-4473-B77F-56D5E6D57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25467-E7C4-4EC1-81AF-72898A2E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374DF-797E-412F-89E2-0B247296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423A-08C4-43D5-8474-D52656D4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ABDB4C-54B7-4B97-BF84-96C5B770D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83A7D-015B-4FE4-B18A-2412CCF8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EB32F-5823-4E82-9FFF-23180CF2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18EBE-5C10-4770-AC88-3A9C9333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9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38892F-0003-418E-939B-B7465DBFA5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DC31A-ED27-4B6B-99B7-EABC24A4A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B0E68-7EC7-4584-8433-6AC339A81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FCB67-3F0E-4896-975D-C626F911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38846-477D-488F-AAB4-70C549A3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2C4D8-0D96-41A4-A3E4-52928661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4C17B-9584-4E4A-A30A-E83E34F3B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2E19-74F4-49DC-9D81-2E6A6A1E2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C8B9C-5A7D-4235-BA66-BFD19C50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6EC23-CE64-432F-A447-2EB347EB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9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5716A-581B-4A34-86A1-C2F84EF06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A61AD-44FC-444B-B809-C39738046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CFD10-FCED-477E-B324-404197A9B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5CBE3-B6DE-4F7E-8C86-B112DA773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DB6CF-4233-4891-83A4-2F5AA448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B34CC-3628-45A1-9B51-143DE2566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66A11-7EDD-47FC-8BE1-85F498D0E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9B2A3-E560-43F7-9FF5-DEF2691FA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3AD38-3CEB-40E0-B801-3944DD881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0DF6B-2604-4CE7-9672-58C185AE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1CB6C-7259-47AA-A1CA-3C8BD1C8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75F6B-29C9-48E8-A246-6E8BA7A1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1DF02-1BA0-4072-A152-33B95CD96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D40C5-500C-4520-8405-68060E97C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6B2F85-BCE8-4736-AB9D-67AB01B9D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4034EB-08E1-425D-AB60-AEEF4E3AF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1E6CC0-4919-4F88-802E-C1AA05CDD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E0EC0A-CD84-4E13-9383-AEC31FF0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143405-B9F9-4720-B01A-A114B21D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1F3C-8149-4C65-A22F-17729DE0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AECD4-B67B-4B1A-BABF-E697EC4C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0C6955-9D99-4740-B33E-425857F7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6839B-9321-4164-A6B2-91411EB3D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1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9CE4B5-8A03-4B73-9BDE-00F36A6C9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FB7E0-4D68-4ECF-A4A3-0EE17BEC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3F7C6-222B-442F-9A67-EEECA347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28279-6566-4974-B437-BA0E5079E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46C73-DB0A-407B-9B73-6B5B22771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2B43F-6F44-4174-BC24-918D5CE00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704B5-3462-4932-843D-34F1463C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75688-B036-4739-8402-08ED677E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3A8C1-9169-4339-9EDF-CB0835893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7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DFB90-1D59-433B-ABDD-1B55167E3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5E6B28-766F-4725-BAE5-322FC9564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37152-B0CA-44F6-8700-B022BC5B7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E6463-D3CC-42D9-A206-9AFBD921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7D13B-B09C-421D-93CC-C514DE6A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3D65B-EE48-4C83-86E7-147FA727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DE22AC-29C1-4EEA-B2E1-B75C00C8A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03CDE-4954-46E5-8E94-3EFCE0C6A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A0044-0886-4D13-8A40-667606C4D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46BFB-6ACF-47A0-AA12-78A04B44461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82996-BE8E-4CA0-9957-9895F30BE5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2BA2F-B09C-4A97-8577-52030A90D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44C39-B1BF-4C91-BCAF-C2446873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7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mosiuddin548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F12181-5CF2-47BD-AB53-DEE5C43A866D}"/>
              </a:ext>
            </a:extLst>
          </p:cNvPr>
          <p:cNvSpPr txBox="1"/>
          <p:nvPr/>
        </p:nvSpPr>
        <p:spPr>
          <a:xfrm>
            <a:off x="7945217" y="3138561"/>
            <a:ext cx="620888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A3E56E-8626-42F7-816C-F17BC89DA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251" y="210026"/>
            <a:ext cx="9265415" cy="66479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0A6EFB-8FB6-4771-B14F-8EA744C7E91E}"/>
              </a:ext>
            </a:extLst>
          </p:cNvPr>
          <p:cNvSpPr txBox="1"/>
          <p:nvPr/>
        </p:nvSpPr>
        <p:spPr>
          <a:xfrm>
            <a:off x="2556880" y="210026"/>
            <a:ext cx="129749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BD" sz="138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0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56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37A571-22AC-4C25-A1FF-7C7727405F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9" y="959555"/>
            <a:ext cx="5060419" cy="3429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3CDD64-E402-4BAC-95F1-FA85ADC0ACE9}"/>
              </a:ext>
            </a:extLst>
          </p:cNvPr>
          <p:cNvSpPr txBox="1"/>
          <p:nvPr/>
        </p:nvSpPr>
        <p:spPr>
          <a:xfrm>
            <a:off x="2992360" y="821506"/>
            <a:ext cx="100600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bn-BD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 পদার্থ 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নির্দিষ্ট ভর আছে কিন্তু আয়তন,আকার নেই।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কণাগুলোর আকর্ষণ  সবচেয়ে কম।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কণাগুলোর দূরত্ব সবচেয়ে বেশি।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চাপ প্রয়োগে সবচেয়ে বেশি সংকোচনশীল।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তাপ প্রয়োগে সবচেয়ে বেশি প্রসারণশীল।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7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3DF5AB-09B1-4DCF-9A03-01EC933A89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45" y="801510"/>
            <a:ext cx="4600999" cy="51369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5B42D7-7AAD-4006-AE2D-E9E61C6B6E19}"/>
              </a:ext>
            </a:extLst>
          </p:cNvPr>
          <p:cNvSpPr txBox="1"/>
          <p:nvPr/>
        </p:nvSpPr>
        <p:spPr>
          <a:xfrm>
            <a:off x="6096000" y="1027289"/>
            <a:ext cx="57460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তোমরা তিনটি দলে ভাগ হয়ে পাশের চিত্রগুলো শনাক্ত করে বৈশিষ্ট্য লিখ।</a:t>
            </a:r>
          </a:p>
          <a:p>
            <a:r>
              <a:rPr lang="bn-BD" sz="54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 মিনিট</a:t>
            </a:r>
            <a:endParaRPr lang="en-US" sz="54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2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3EA868-7ECE-4A5D-94A9-41A213340FA7}"/>
              </a:ext>
            </a:extLst>
          </p:cNvPr>
          <p:cNvSpPr txBox="1"/>
          <p:nvPr/>
        </p:nvSpPr>
        <p:spPr>
          <a:xfrm>
            <a:off x="3081867" y="1275644"/>
            <a:ext cx="5599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E25EDC-9753-49D5-92BC-7FF18FA90AF4}"/>
              </a:ext>
            </a:extLst>
          </p:cNvPr>
          <p:cNvSpPr txBox="1"/>
          <p:nvPr/>
        </p:nvSpPr>
        <p:spPr>
          <a:xfrm>
            <a:off x="2246490" y="2644170"/>
            <a:ext cx="86924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বেলুন উড়ানো জন্য কোন ধরনের পদার্থ ব্যবহার করে?</a:t>
            </a:r>
          </a:p>
          <a:p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কোন পদার্থের কণাগুলোর দূরত্ব সবচেয়ে বেশি?</a:t>
            </a:r>
          </a:p>
          <a:p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কি পরিবর্তন করে পদার্থের অবস্থা পরিবর্তন করা যায়? 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5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080241D8-879C-4C5A-8474-3D97FB3A361C}"/>
              </a:ext>
            </a:extLst>
          </p:cNvPr>
          <p:cNvSpPr/>
          <p:nvPr/>
        </p:nvSpPr>
        <p:spPr>
          <a:xfrm>
            <a:off x="3476977" y="1524000"/>
            <a:ext cx="4594578" cy="903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4D5175-40F9-4CDD-8C2E-D816A237860E}"/>
              </a:ext>
            </a:extLst>
          </p:cNvPr>
          <p:cNvSpPr txBox="1"/>
          <p:nvPr/>
        </p:nvSpPr>
        <p:spPr>
          <a:xfrm>
            <a:off x="2438401" y="3429000"/>
            <a:ext cx="962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তরল পদার্থের গুরুত্ব বিশ্লেষণ কর।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7452F8-DEF3-43B1-B8BB-6FC49C641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941" y="118900"/>
            <a:ext cx="8599792" cy="64415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410197-740E-4286-BFB6-47E82CC6C92C}"/>
              </a:ext>
            </a:extLst>
          </p:cNvPr>
          <p:cNvSpPr txBox="1"/>
          <p:nvPr/>
        </p:nvSpPr>
        <p:spPr>
          <a:xfrm>
            <a:off x="2427111" y="433024"/>
            <a:ext cx="10385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7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8CC62F-3F84-4E1F-9132-8E75FED8856F}"/>
              </a:ext>
            </a:extLst>
          </p:cNvPr>
          <p:cNvSpPr txBox="1"/>
          <p:nvPr/>
        </p:nvSpPr>
        <p:spPr>
          <a:xfrm>
            <a:off x="3533423" y="1542220"/>
            <a:ext cx="65927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2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মুহাম্মদ অছি উদ্দিন</a:t>
            </a:r>
          </a:p>
          <a:p>
            <a:r>
              <a:rPr lang="bn-BD" sz="3200" dirty="0">
                <a:solidFill>
                  <a:schemeClr val="accent2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BD" sz="3200" dirty="0">
                <a:solidFill>
                  <a:schemeClr val="accent2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কাটিরহাট উচ্চ বিদ্যালয়</a:t>
            </a:r>
          </a:p>
          <a:p>
            <a:r>
              <a:rPr lang="bn-BD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ই মেইল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mosiuddin548@gmail.com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01816386912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B5899F-1282-44FB-BBB3-948363DD7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439" y="1691639"/>
            <a:ext cx="1898784" cy="240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69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10618F-3990-448C-BDD3-0E2DE49D8C12}"/>
              </a:ext>
            </a:extLst>
          </p:cNvPr>
          <p:cNvSpPr txBox="1"/>
          <p:nvPr/>
        </p:nvSpPr>
        <p:spPr>
          <a:xfrm>
            <a:off x="2032000" y="1535288"/>
            <a:ext cx="62314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 algn="just"/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 </a:t>
            </a:r>
          </a:p>
          <a:p>
            <a:pPr lvl="4" algn="just"/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রসায়ন</a:t>
            </a:r>
          </a:p>
          <a:p>
            <a:pPr lvl="4" algn="just"/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 </a:t>
            </a:r>
          </a:p>
          <a:p>
            <a:pPr lvl="4" algn="just"/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পদার্থের অবস্থা</a:t>
            </a:r>
          </a:p>
          <a:p>
            <a:pPr lvl="4" algn="just"/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তারিখঃ২</a:t>
            </a:r>
            <a:r>
              <a:rPr lang="en-US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/০৯/২০২০</a:t>
            </a:r>
          </a:p>
          <a:p>
            <a:pPr lvl="4" algn="just"/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 </a:t>
            </a:r>
            <a:endParaRPr lang="en-US" sz="36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60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DF37D6-83A2-427D-866D-6F874F142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1719"/>
            <a:ext cx="6412089" cy="30772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8E67FD-D1A7-4BF2-A45E-25C629201372}"/>
              </a:ext>
            </a:extLst>
          </p:cNvPr>
          <p:cNvSpPr txBox="1"/>
          <p:nvPr/>
        </p:nvSpPr>
        <p:spPr>
          <a:xfrm>
            <a:off x="6570923" y="1561124"/>
            <a:ext cx="56210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 বুন্ধরা পাশের </a:t>
            </a:r>
            <a:r>
              <a:rPr lang="bn-BD" sz="360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</a:t>
            </a:r>
            <a:r>
              <a:rPr lang="bn-BD" sz="36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দেখা যাচ্ছে?</a:t>
            </a:r>
          </a:p>
          <a:p>
            <a:r>
              <a:rPr lang="bn-BD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দুধ কোন ধরনের পদার্থ ?</a:t>
            </a:r>
          </a:p>
          <a:p>
            <a:r>
              <a:rPr lang="bn-BD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বেল কোন ধরনের পদার্থ ?</a:t>
            </a:r>
          </a:p>
          <a:p>
            <a:r>
              <a:rPr lang="bn-BD" sz="3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বেলুন কিসের কারণে উড়ে ?</a:t>
            </a:r>
          </a:p>
          <a:p>
            <a:endParaRPr lang="bn-BD" sz="36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36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9AB391-C182-47E8-8405-DFFAED390A4C}"/>
              </a:ext>
            </a:extLst>
          </p:cNvPr>
          <p:cNvSpPr txBox="1"/>
          <p:nvPr/>
        </p:nvSpPr>
        <p:spPr>
          <a:xfrm>
            <a:off x="2359375" y="2009422"/>
            <a:ext cx="84779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 অবস্থা </a:t>
            </a:r>
            <a:endParaRPr lang="en-US" sz="13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39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63A47D-1A9E-433D-A95D-B507DD0A3A78}"/>
              </a:ext>
            </a:extLst>
          </p:cNvPr>
          <p:cNvSpPr txBox="1"/>
          <p:nvPr/>
        </p:nvSpPr>
        <p:spPr>
          <a:xfrm>
            <a:off x="1394179" y="612844"/>
            <a:ext cx="108034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u="sng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...............</a:t>
            </a:r>
            <a:endParaRPr lang="en-US" sz="4800" u="sng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cap="all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পদার্থ কী তা </a:t>
            </a:r>
            <a:r>
              <a:rPr lang="bn-BD" sz="4000" cap="all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as-IN" sz="4000" cap="all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পারবে।</a:t>
            </a:r>
            <a:endParaRPr lang="as-IN" sz="4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cap="all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 অবস্থাভেদে পদার্থের প্রকার ব্যাখ্যা করতে পারবে।</a:t>
            </a:r>
            <a:endParaRPr lang="as-IN" sz="4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cap="all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কঠিন , তরল ও গ্যাসীয় পদার্থের বৈশিষ্ট্য বর্ণনা করতে  পারবে।</a:t>
            </a:r>
            <a:endParaRPr lang="as-IN" sz="4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solidFill>
                <a:schemeClr val="accent2"/>
              </a:solidFill>
            </a:endParaRPr>
          </a:p>
          <a:p>
            <a:endParaRPr lang="en-US" sz="4800" dirty="0"/>
          </a:p>
          <a:p>
            <a:br>
              <a:rPr lang="as-IN" sz="4800" dirty="0"/>
            </a:br>
            <a:endParaRPr lang="bn-BD" sz="4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91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C8BDEF-B843-46F7-A5D0-C3E8FDF81E9D}"/>
              </a:ext>
            </a:extLst>
          </p:cNvPr>
          <p:cNvSpPr txBox="1"/>
          <p:nvPr/>
        </p:nvSpPr>
        <p:spPr>
          <a:xfrm>
            <a:off x="2460978" y="812800"/>
            <a:ext cx="83086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বস্তুর নির্দিষ্ট ভর আছে এবং জায়গা দখল করে তাকে পদার্থ বলে।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3FC499-25B0-4203-84A0-B831D5BF0233}"/>
              </a:ext>
            </a:extLst>
          </p:cNvPr>
          <p:cNvSpPr/>
          <p:nvPr/>
        </p:nvSpPr>
        <p:spPr>
          <a:xfrm>
            <a:off x="4159955" y="2020711"/>
            <a:ext cx="3872089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অবস্থাভেদে পদার্থ</a:t>
            </a:r>
            <a:endParaRPr lang="en-US" sz="5400" b="1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3F71687-4422-4537-B26D-3F0ABAC27486}"/>
              </a:ext>
            </a:extLst>
          </p:cNvPr>
          <p:cNvCxnSpPr/>
          <p:nvPr/>
        </p:nvCxnSpPr>
        <p:spPr>
          <a:xfrm>
            <a:off x="4334933" y="3097929"/>
            <a:ext cx="0" cy="1169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1877DD-DF57-4D64-A472-D73F7C2A7863}"/>
              </a:ext>
            </a:extLst>
          </p:cNvPr>
          <p:cNvCxnSpPr>
            <a:stCxn id="4" idx="2"/>
          </p:cNvCxnSpPr>
          <p:nvPr/>
        </p:nvCxnSpPr>
        <p:spPr>
          <a:xfrm flipH="1">
            <a:off x="6095999" y="3097929"/>
            <a:ext cx="1" cy="1169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A3C93EC-BBB9-4710-BECD-F6BF57ECCBCB}"/>
              </a:ext>
            </a:extLst>
          </p:cNvPr>
          <p:cNvCxnSpPr/>
          <p:nvPr/>
        </p:nvCxnSpPr>
        <p:spPr>
          <a:xfrm>
            <a:off x="7857067" y="3097929"/>
            <a:ext cx="0" cy="1169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86CE909-530A-4E15-9920-0EA44EB0DD6E}"/>
              </a:ext>
            </a:extLst>
          </p:cNvPr>
          <p:cNvSpPr/>
          <p:nvPr/>
        </p:nvSpPr>
        <p:spPr>
          <a:xfrm>
            <a:off x="3756376" y="4255911"/>
            <a:ext cx="1157112" cy="4289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endParaRPr lang="en-US" sz="3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8113FF-246D-4139-A669-0508E6207F9F}"/>
              </a:ext>
            </a:extLst>
          </p:cNvPr>
          <p:cNvSpPr/>
          <p:nvPr/>
        </p:nvSpPr>
        <p:spPr>
          <a:xfrm>
            <a:off x="5723467" y="4255911"/>
            <a:ext cx="951079" cy="4515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endParaRPr lang="en-US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51E18E-7307-4A36-B6DE-E0940F0C533C}"/>
              </a:ext>
            </a:extLst>
          </p:cNvPr>
          <p:cNvSpPr/>
          <p:nvPr/>
        </p:nvSpPr>
        <p:spPr>
          <a:xfrm>
            <a:off x="7492990" y="4267200"/>
            <a:ext cx="1278473" cy="4515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বায়বীয়</a:t>
            </a:r>
            <a:endParaRPr lang="en-US" sz="3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48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67A6D7-0FA5-4477-97CB-CE6B90AA5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44" y="285965"/>
            <a:ext cx="2588155" cy="34139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C091A19-ADE7-4575-B2B7-7A14478B9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570" y="598311"/>
            <a:ext cx="2533650" cy="15906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ECCC14A-9526-47BC-A247-B91D6817300A}"/>
              </a:ext>
            </a:extLst>
          </p:cNvPr>
          <p:cNvSpPr txBox="1"/>
          <p:nvPr/>
        </p:nvSpPr>
        <p:spPr>
          <a:xfrm>
            <a:off x="3465689" y="1622027"/>
            <a:ext cx="79135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bn-BD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 পদার্থ 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নির্দিষ্ট আকার,ভর,আয়তন আছে।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কণাগুলোর আকর্ষণ সবচেয়ে বেশি।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কণাগুলোর দূরত্ব সবচেয়ে কম।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চাপ প্রয়োগে সবচেয়ে কম সংকোচনশীল।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তাপ প্রয়োগে সবচেয়ে কম প্রসারণশীল।</a:t>
            </a:r>
          </a:p>
        </p:txBody>
      </p:sp>
    </p:spTree>
    <p:extLst>
      <p:ext uri="{BB962C8B-B14F-4D97-AF65-F5344CB8AC3E}">
        <p14:creationId xmlns:p14="http://schemas.microsoft.com/office/powerpoint/2010/main" val="395458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55E6DB-70FD-4C96-9E05-4420578F4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9838"/>
            <a:ext cx="5262562" cy="52625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B0A39C-F58C-4092-AEFB-ED5FF0E1C2A6}"/>
              </a:ext>
            </a:extLst>
          </p:cNvPr>
          <p:cNvSpPr txBox="1"/>
          <p:nvPr/>
        </p:nvSpPr>
        <p:spPr>
          <a:xfrm>
            <a:off x="3318933" y="2381956"/>
            <a:ext cx="895208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bn-BD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 পদার্থ 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নির্দিষ্ট ভর,আয়তন আছে কিন্তু আকার নেই।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কণাগুলোর আকর্ষণ কঠিনের চেয়ে কম।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কণাগুলোর দূরত্ব কঠিনের চেয়ে বেশি।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চাপ প্রয়োগে কঠিনের চেয়ে বেশি সংকোচনশীল।</a:t>
            </a:r>
          </a:p>
          <a:p>
            <a:pPr lvl="5"/>
            <a:r>
              <a:rPr lang="bn-BD" sz="32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তাপ প্রয়োগে কঠিনের চেয়ে বেশি প্রসারণশীল।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1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310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59</cp:revision>
  <dcterms:created xsi:type="dcterms:W3CDTF">2020-09-07T06:41:07Z</dcterms:created>
  <dcterms:modified xsi:type="dcterms:W3CDTF">2020-09-22T08:44:50Z</dcterms:modified>
</cp:coreProperties>
</file>