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80" r:id="rId12"/>
    <p:sldId id="269" r:id="rId13"/>
    <p:sldId id="267" r:id="rId14"/>
    <p:sldId id="268" r:id="rId15"/>
    <p:sldId id="276" r:id="rId16"/>
    <p:sldId id="270" r:id="rId17"/>
    <p:sldId id="266" r:id="rId18"/>
    <p:sldId id="271" r:id="rId19"/>
    <p:sldId id="274" r:id="rId20"/>
    <p:sldId id="272" r:id="rId21"/>
    <p:sldId id="277" r:id="rId22"/>
    <p:sldId id="278" r:id="rId23"/>
    <p:sldId id="279" r:id="rId24"/>
    <p:sldId id="275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FBB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0471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1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23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9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0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1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1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1386">
          <p15:clr>
            <a:srgbClr val="F26B43"/>
          </p15:clr>
        </p15:guide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5750004"/>
            <a:ext cx="14478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66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4800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আসসালামু আলাইকুম </a:t>
            </a:r>
            <a:endParaRPr lang="en-US" sz="32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28" y="533400"/>
            <a:ext cx="6096000" cy="404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4044" y="3048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এই ছড়াটি শুনি </a:t>
            </a:r>
            <a:endParaRPr lang="en-US" sz="800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7" r="10534" b="9365"/>
          <a:stretch/>
        </p:blipFill>
        <p:spPr>
          <a:xfrm>
            <a:off x="1676400" y="2895600"/>
            <a:ext cx="5506178" cy="27066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685800"/>
            <a:ext cx="5715000" cy="190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নিয়ে আলোচনা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024" y="60068"/>
            <a:ext cx="723577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 সাথে পরিচিত হইঃ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939" y="4993588"/>
            <a:ext cx="2498271" cy="873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চক্ষু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756044"/>
            <a:ext cx="2498271" cy="873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রৌদ্র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589" y="1384670"/>
            <a:ext cx="2265589" cy="7489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স্তব্ধ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1386236"/>
            <a:ext cx="1210733" cy="6128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8611" y="1377769"/>
            <a:ext cx="1221922" cy="6128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1369806"/>
            <a:ext cx="1322614" cy="637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589" y="2496394"/>
            <a:ext cx="2265589" cy="7489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স্তব্ধ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8611" y="2329136"/>
            <a:ext cx="1322614" cy="637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ব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2245158"/>
            <a:ext cx="1322614" cy="637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ধ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2439207"/>
            <a:ext cx="1322614" cy="637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ব্ধ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5095856"/>
            <a:ext cx="1322614" cy="637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ষ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5095856"/>
            <a:ext cx="1322614" cy="637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5095856"/>
            <a:ext cx="1322614" cy="637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3664979"/>
            <a:ext cx="1551214" cy="8308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3651568"/>
            <a:ext cx="1322614" cy="7680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0" y="3620055"/>
            <a:ext cx="1322614" cy="799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>
                <a:latin typeface="NikoshBAN" panose="02000000000000000000" pitchFamily="2" charset="0"/>
                <a:cs typeface="NikoshBAN" panose="02000000000000000000" pitchFamily="2" charset="0"/>
              </a:rPr>
              <a:t>~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1143000"/>
            <a:ext cx="2927350" cy="218907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143000"/>
            <a:ext cx="3260725" cy="221844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0756" y="4050268"/>
            <a:ext cx="32568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 </a:t>
            </a:r>
            <a:r>
              <a:rPr lang="en-US" sz="3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আকাশ </a:t>
            </a:r>
            <a:endParaRPr lang="en-US" sz="360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035" y="4050268"/>
            <a:ext cx="4343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আদুল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খালি গায়ে বা জামা কাপড় ছাড়া।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306"/>
            <a:ext cx="4343400" cy="3375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8304"/>
            <a:ext cx="3636816" cy="2911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4290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244" y="3434637"/>
            <a:ext cx="48006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ভনভনিয়ে – ভনভন শব্দ করে।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422" y="3413611"/>
            <a:ext cx="3962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শুষছে- তরল পদার্থ টেনে নেওয়া।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199"/>
            <a:ext cx="4924044" cy="3907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609600"/>
            <a:ext cx="4419600" cy="121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দলীয় কাজ      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8322" y="1066800"/>
            <a:ext cx="54920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8322" y="4953000"/>
            <a:ext cx="5455355" cy="190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পাটায় বসে ময়রা কি করছে।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33" y="5022144"/>
            <a:ext cx="3048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লাল দল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422" y="2223911"/>
            <a:ext cx="2912533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হলুদ দল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621" y="1066800"/>
            <a:ext cx="2895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8322" y="2209800"/>
            <a:ext cx="56388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দুপুরের রোদে পালকির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বেহারাদের কি অবস্থা হয়েছে।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85800"/>
            <a:ext cx="6083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নীরব পাঠ।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408214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986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938"/>
            <a:ext cx="85344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– নিচের যুক্তবর্ণগুলো ভেঙে দেখাও এবং ২টি করে শব্দ গঠন কর । 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স্ত, ব্ধ, ক্ষ, দ্র ।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" y="3111967"/>
            <a:ext cx="5310868" cy="2984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2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62001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কর- </a:t>
            </a:r>
          </a:p>
          <a:p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41199"/>
            <a:ext cx="1295400" cy="590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6900" y="2241201"/>
            <a:ext cx="1295400" cy="590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আদুল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9081" y="2241200"/>
            <a:ext cx="1295400" cy="590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124200"/>
            <a:ext cx="609599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 ------------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217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505200"/>
            <a:ext cx="6781800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মোহাঃ আব্দুল আহাদ</a:t>
            </a:r>
            <a:endPara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>
              <a:defRPr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মহারাজপুর সরকারি প্রাথমিক বিদ্যালয়</a:t>
            </a:r>
          </a:p>
          <a:p>
            <a:pPr algn="ctr">
              <a:defRPr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সদর, চাঁপাইনবাবগঞ্জ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3449" y="1219200"/>
            <a:ext cx="46482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66294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 চলে!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 চলে!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গগন তলে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 জ্বলে!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* উপরের কবিতাংশ টুকুর কবিতার নাম ও কবির নাম লিখ। </a:t>
            </a:r>
          </a:p>
        </p:txBody>
      </p:sp>
    </p:spTree>
    <p:extLst>
      <p:ext uri="{BB962C8B-B14F-4D97-AF65-F5344CB8AC3E}">
        <p14:creationId xmlns:p14="http://schemas.microsoft.com/office/powerpoint/2010/main" val="31082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48916" y="4215284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615" y="5570137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9585" y="2710543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ব্ধ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0" y="127279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59947" y="4212772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85149" y="4212772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81540" y="416337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4103706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5570137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07339" y="5549623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~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81540" y="5549623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24800" y="5549623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নিদ্রা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59947" y="2699657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66138" y="2710543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82732" y="2677466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815105" y="2657789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ক্ষুব্ধ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43200" y="127279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70679" y="1289538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98158" y="1261905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15105" y="1262742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সস্তা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38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3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0"/>
            <a:ext cx="62484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2626" y="2590800"/>
            <a:ext cx="7848600" cy="2133600"/>
            <a:chOff x="372626" y="2590800"/>
            <a:chExt cx="7848600" cy="2133600"/>
          </a:xfrm>
        </p:grpSpPr>
        <p:sp>
          <p:nvSpPr>
            <p:cNvPr id="2" name="Rectangle 1"/>
            <p:cNvSpPr/>
            <p:nvPr/>
          </p:nvSpPr>
          <p:spPr>
            <a:xfrm>
              <a:off x="372626" y="2590800"/>
              <a:ext cx="7848600" cy="2133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(ক) পালকি চড়ে বউ যায়।</a:t>
              </a:r>
            </a:p>
            <a:p>
              <a:r>
                <a:rPr lang="bn-BD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(খ) সকালে পূর্ব গগনে সূর্য ওঠে। </a:t>
              </a:r>
            </a:p>
            <a:p>
              <a:r>
                <a:rPr lang="bn-BD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(গ) শিশুরা বাড়ির উঠানে আদুল গায়ে খেলা করছে।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143000" y="3352800"/>
              <a:ext cx="990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90800" y="3886200"/>
              <a:ext cx="990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62400" y="4495800"/>
              <a:ext cx="990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9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H="1" flipV="1">
            <a:off x="647698" y="3276600"/>
            <a:ext cx="7162799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">
              <a:avLst/>
            </a:prstTxWarp>
          </a:bodyPr>
          <a:lstStyle/>
          <a:p>
            <a:pPr algn="ctr"/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নাম-পালকির গান</a:t>
            </a:r>
          </a:p>
          <a:p>
            <a:pPr algn="ctr"/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নাম-সত্যেন্দ্রনাথ দত্ত। 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45" y="1066800"/>
            <a:ext cx="674370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Inflate">
              <a:avLst>
                <a:gd name="adj" fmla="val 14565"/>
              </a:avLst>
            </a:prstTxWarp>
            <a:spAutoFit/>
          </a:bodyPr>
          <a:lstStyle/>
          <a:p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9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543800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কাজ- </a:t>
            </a: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কবিতা ও কবির নামসহ  </a:t>
            </a: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সবাই লিখে নিয়ে আসবে।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7243383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524000"/>
            <a:ext cx="64008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b="1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ধন্যবাদ </a:t>
            </a:r>
            <a:endParaRPr lang="en-US" sz="9600" b="1" dirty="0">
              <a:ln w="10160">
                <a:solidFill>
                  <a:srgbClr val="660066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352800"/>
            <a:ext cx="8610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চতুর্থ, বিষয়ঃ বাংলা</a:t>
            </a:r>
          </a:p>
          <a:p>
            <a:r>
              <a:rPr lang="bn-BD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শিরোনামঃ পালকির গান </a:t>
            </a:r>
          </a:p>
          <a:p>
            <a:r>
              <a:rPr lang="bn-BD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অংশঃ পালকি চলে -------------হনহনিয়ে।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4191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আবেগ সৃষ্টিঃ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524000"/>
            <a:ext cx="6324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 আমরা একটি ভিডিও গান শুনব।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65533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600" y="609600"/>
            <a:ext cx="4267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 যাচাইঃ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1" y="3048000"/>
            <a:ext cx="5876994" cy="3403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23900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পালকির গান  </a:t>
            </a:r>
          </a:p>
          <a:p>
            <a:pPr algn="ctr"/>
            <a:r>
              <a:rPr lang="bn-BD" sz="6600" b="1" dirty="0">
                <a:solidFill>
                  <a:srgbClr val="1B0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 দত্ত   </a:t>
            </a:r>
            <a:endParaRPr lang="en-US" sz="6600" b="1" dirty="0">
              <a:solidFill>
                <a:srgbClr val="1B0F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z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738" y="381000"/>
            <a:ext cx="4596483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79" y="435078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সত্যেন্দ্রনাথ দত্ত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04800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সত্যেন্দ্রনাথ দত্ত ১৮৮২ সালের ১১ ফেব্রুয়ারি কলকাতার কাছে নিমতা গ্রামে জন্মগ্রহণ করেন। তাঁকে ছন্দের যাদুকর বলা হয়। মাত্র ৪০ বছর বয়সে ১৯২২ সালের ২৫ এ ফেব্রুয়ারি কবি মৃত্যুবরণ করেন।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71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84582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 </a:t>
            </a:r>
          </a:p>
          <a:p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শোনাঃ ১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.1.1</a:t>
            </a:r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-যুক্তব্যাঞ্জন সহযোগে গঠিত শব্দ শুনে বুঝতে পারবে। </a:t>
            </a:r>
          </a:p>
          <a:p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2.1.3</a:t>
            </a:r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কবিতা শুনে মূল বিষয় বুঝতে পারবে। </a:t>
            </a:r>
          </a:p>
          <a:p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বলাঃ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1.1.2</a:t>
            </a:r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যুক্তব্যাঞ্জন সহযোগে গঠিত শব্দযুক্ত বাক্য স্পষ্ট ও শুদ্ধ                                         ভাবে বলতে পারবে। </a:t>
            </a: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2.2.1</a:t>
            </a:r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কবিতা সম্পর্কিত প্রশ্নের উত্তর দিতে পারবে। </a:t>
            </a:r>
          </a:p>
          <a:p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পড়াঃ 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2.1.4</a:t>
            </a:r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কবিতা পড়ে মূলভাব বুঝতে পারবে। </a:t>
            </a:r>
          </a:p>
          <a:p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লেখাঃ  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1.4.1</a:t>
            </a:r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যুক্তব্যাঞ্জন ভেঙে লিখতে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3400"/>
            <a:ext cx="27732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096000" cy="4126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829</TotalTime>
  <Words>421</Words>
  <Application>Microsoft Office PowerPoint</Application>
  <PresentationFormat>On-screen Show (4:3)</PresentationFormat>
  <Paragraphs>107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Century Schoolbook</vt:lpstr>
      <vt:lpstr>Corbel</vt:lpstr>
      <vt:lpstr>NikoshBAN</vt:lpstr>
      <vt:lpstr>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DPE</cp:lastModifiedBy>
  <cp:revision>125</cp:revision>
  <dcterms:created xsi:type="dcterms:W3CDTF">2006-08-16T00:00:00Z</dcterms:created>
  <dcterms:modified xsi:type="dcterms:W3CDTF">2020-09-29T14:56:14Z</dcterms:modified>
</cp:coreProperties>
</file>