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8"/>
  </p:notesMasterIdLst>
  <p:sldIdLst>
    <p:sldId id="256" r:id="rId2"/>
    <p:sldId id="275" r:id="rId3"/>
    <p:sldId id="257" r:id="rId4"/>
    <p:sldId id="276" r:id="rId5"/>
    <p:sldId id="260" r:id="rId6"/>
    <p:sldId id="277" r:id="rId7"/>
    <p:sldId id="259" r:id="rId8"/>
    <p:sldId id="263" r:id="rId9"/>
    <p:sldId id="293" r:id="rId10"/>
    <p:sldId id="297" r:id="rId11"/>
    <p:sldId id="294" r:id="rId12"/>
    <p:sldId id="283" r:id="rId13"/>
    <p:sldId id="284" r:id="rId14"/>
    <p:sldId id="291" r:id="rId15"/>
    <p:sldId id="285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51" d="100"/>
          <a:sy n="51" d="100"/>
        </p:scale>
        <p:origin x="-570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png"/><Relationship Id="rId7" Type="http://schemas.openxmlformats.org/officeDocument/2006/relationships/image" Target="../media/image221.png"/><Relationship Id="rId2" Type="http://schemas.openxmlformats.org/officeDocument/2006/relationships/image" Target="../media/image261.png"/><Relationship Id="rId1" Type="http://schemas.openxmlformats.org/officeDocument/2006/relationships/image" Target="../media/image271.png"/><Relationship Id="rId6" Type="http://schemas.openxmlformats.org/officeDocument/2006/relationships/image" Target="../media/image231.png"/><Relationship Id="rId5" Type="http://schemas.openxmlformats.org/officeDocument/2006/relationships/image" Target="../media/image241.png"/><Relationship Id="rId4" Type="http://schemas.openxmlformats.org/officeDocument/2006/relationships/image" Target="../media/image251.png"/></Relationships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0CB00-3EA1-4643-AB9A-62DBB7614147}">
      <dsp:nvSpPr>
        <dsp:cNvPr id="0" name=""/>
        <dsp:cNvSpPr/>
      </dsp:nvSpPr>
      <dsp:spPr>
        <a:xfrm>
          <a:off x="3033244" y="2032800"/>
          <a:ext cx="2061510" cy="1561703"/>
        </a:xfrm>
        <a:prstGeom prst="ellipse">
          <a:avLst/>
        </a:prstGeom>
        <a:solidFill>
          <a:schemeClr val="lt1"/>
        </a:solidFill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ন্যানো প্রযুক্তির প্রয়োগ</a:t>
          </a:r>
          <a:endParaRPr lang="en-US" sz="3200" kern="1200" dirty="0"/>
        </a:p>
      </dsp:txBody>
      <dsp:txXfrm>
        <a:off x="3335145" y="2261506"/>
        <a:ext cx="1457708" cy="1104291"/>
      </dsp:txXfrm>
    </dsp:sp>
    <dsp:sp modelId="{E780377A-06BA-4D41-B445-52A3432554E1}">
      <dsp:nvSpPr>
        <dsp:cNvPr id="0" name=""/>
        <dsp:cNvSpPr/>
      </dsp:nvSpPr>
      <dsp:spPr>
        <a:xfrm rot="16200000">
          <a:off x="3898859" y="1465072"/>
          <a:ext cx="330281" cy="5309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3948401" y="1620810"/>
        <a:ext cx="231197" cy="318587"/>
      </dsp:txXfrm>
    </dsp:sp>
    <dsp:sp modelId="{ED55A784-FC7F-4A32-8853-F55B26425053}">
      <dsp:nvSpPr>
        <dsp:cNvPr id="0" name=""/>
        <dsp:cNvSpPr/>
      </dsp:nvSpPr>
      <dsp:spPr>
        <a:xfrm>
          <a:off x="3361233" y="4095"/>
          <a:ext cx="1405532" cy="140553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>
            <a:latin typeface="NikoshBAN" pitchFamily="2" charset="0"/>
            <a:cs typeface="NikoshBAN" pitchFamily="2" charset="0"/>
          </a:endParaRPr>
        </a:p>
      </dsp:txBody>
      <dsp:txXfrm>
        <a:off x="3567068" y="209930"/>
        <a:ext cx="993862" cy="993862"/>
      </dsp:txXfrm>
    </dsp:sp>
    <dsp:sp modelId="{3B4B9569-9849-4859-A21F-5A302BD7B815}">
      <dsp:nvSpPr>
        <dsp:cNvPr id="0" name=""/>
        <dsp:cNvSpPr/>
      </dsp:nvSpPr>
      <dsp:spPr>
        <a:xfrm rot="19285714">
          <a:off x="4830548" y="1832037"/>
          <a:ext cx="262888" cy="5309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4839151" y="1962819"/>
        <a:ext cx="184022" cy="318587"/>
      </dsp:txXfrm>
    </dsp:sp>
    <dsp:sp modelId="{39C3D511-6627-47C0-B9AA-C731F0CC3BF4}">
      <dsp:nvSpPr>
        <dsp:cNvPr id="0" name=""/>
        <dsp:cNvSpPr/>
      </dsp:nvSpPr>
      <dsp:spPr>
        <a:xfrm>
          <a:off x="5008389" y="797323"/>
          <a:ext cx="1405532" cy="140553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>
            <a:latin typeface="NikoshBAN" pitchFamily="2" charset="0"/>
            <a:cs typeface="NikoshBAN" pitchFamily="2" charset="0"/>
          </a:endParaRPr>
        </a:p>
      </dsp:txBody>
      <dsp:txXfrm>
        <a:off x="5214224" y="1003158"/>
        <a:ext cx="993862" cy="993862"/>
      </dsp:txXfrm>
    </dsp:sp>
    <dsp:sp modelId="{6941BC5C-32E7-4974-98E4-81F9C2D53B32}">
      <dsp:nvSpPr>
        <dsp:cNvPr id="0" name=""/>
        <dsp:cNvSpPr/>
      </dsp:nvSpPr>
      <dsp:spPr>
        <a:xfrm rot="771429">
          <a:off x="5132346" y="2815698"/>
          <a:ext cx="207606" cy="5309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5133127" y="2914964"/>
        <a:ext cx="145324" cy="318587"/>
      </dsp:txXfrm>
    </dsp:sp>
    <dsp:sp modelId="{24D64357-7BFA-4FD5-A1CC-1E15E2D6CCC9}">
      <dsp:nvSpPr>
        <dsp:cNvPr id="0" name=""/>
        <dsp:cNvSpPr/>
      </dsp:nvSpPr>
      <dsp:spPr>
        <a:xfrm>
          <a:off x="5415202" y="2579691"/>
          <a:ext cx="1405532" cy="1405532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>
            <a:latin typeface="NikoshBAN" pitchFamily="2" charset="0"/>
            <a:cs typeface="NikoshBAN" pitchFamily="2" charset="0"/>
          </a:endParaRPr>
        </a:p>
      </dsp:txBody>
      <dsp:txXfrm>
        <a:off x="5621037" y="2785526"/>
        <a:ext cx="993862" cy="993862"/>
      </dsp:txXfrm>
    </dsp:sp>
    <dsp:sp modelId="{9A6467BD-BFA4-4B03-BC6F-1928B4C5EE2D}">
      <dsp:nvSpPr>
        <dsp:cNvPr id="0" name=""/>
        <dsp:cNvSpPr/>
      </dsp:nvSpPr>
      <dsp:spPr>
        <a:xfrm rot="3857143">
          <a:off x="4385078" y="3539462"/>
          <a:ext cx="312612" cy="5309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4411624" y="3603410"/>
        <a:ext cx="218828" cy="318587"/>
      </dsp:txXfrm>
    </dsp:sp>
    <dsp:sp modelId="{0C2941D0-5AE1-48C0-8F18-8D194C119DE3}">
      <dsp:nvSpPr>
        <dsp:cNvPr id="0" name=""/>
        <dsp:cNvSpPr/>
      </dsp:nvSpPr>
      <dsp:spPr>
        <a:xfrm>
          <a:off x="4275335" y="4009039"/>
          <a:ext cx="1405532" cy="1405532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0" kern="1200"/>
        </a:p>
      </dsp:txBody>
      <dsp:txXfrm>
        <a:off x="4481170" y="4214874"/>
        <a:ext cx="993862" cy="993862"/>
      </dsp:txXfrm>
    </dsp:sp>
    <dsp:sp modelId="{FD80CE41-4E7A-4EDA-BB62-022634725840}">
      <dsp:nvSpPr>
        <dsp:cNvPr id="0" name=""/>
        <dsp:cNvSpPr/>
      </dsp:nvSpPr>
      <dsp:spPr>
        <a:xfrm rot="6942857">
          <a:off x="3430309" y="3539462"/>
          <a:ext cx="312612" cy="5309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3497547" y="3603410"/>
        <a:ext cx="218828" cy="318587"/>
      </dsp:txXfrm>
    </dsp:sp>
    <dsp:sp modelId="{4205DBC5-7656-43D0-89FD-2366B8B2BE1D}">
      <dsp:nvSpPr>
        <dsp:cNvPr id="0" name=""/>
        <dsp:cNvSpPr/>
      </dsp:nvSpPr>
      <dsp:spPr>
        <a:xfrm>
          <a:off x="2447131" y="4009039"/>
          <a:ext cx="1405532" cy="1405532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>
            <a:latin typeface="NikoshBAN" pitchFamily="2" charset="0"/>
            <a:cs typeface="NikoshBAN" pitchFamily="2" charset="0"/>
          </a:endParaRPr>
        </a:p>
      </dsp:txBody>
      <dsp:txXfrm>
        <a:off x="2652966" y="4214874"/>
        <a:ext cx="993862" cy="993862"/>
      </dsp:txXfrm>
    </dsp:sp>
    <dsp:sp modelId="{15A45BC8-51C8-42BA-9C2F-ED42747CD7ED}">
      <dsp:nvSpPr>
        <dsp:cNvPr id="0" name=""/>
        <dsp:cNvSpPr/>
      </dsp:nvSpPr>
      <dsp:spPr>
        <a:xfrm rot="10028571">
          <a:off x="2788047" y="2815698"/>
          <a:ext cx="207606" cy="5309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2849548" y="2914964"/>
        <a:ext cx="145324" cy="318587"/>
      </dsp:txXfrm>
    </dsp:sp>
    <dsp:sp modelId="{A387BB6A-E7C3-4D4C-AB71-1F911663CA9A}">
      <dsp:nvSpPr>
        <dsp:cNvPr id="0" name=""/>
        <dsp:cNvSpPr/>
      </dsp:nvSpPr>
      <dsp:spPr>
        <a:xfrm>
          <a:off x="1307264" y="2579691"/>
          <a:ext cx="1405532" cy="1405532"/>
        </a:xfrm>
        <a:prstGeom prst="ellipse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>
            <a:latin typeface="NikoshBAN" pitchFamily="2" charset="0"/>
            <a:cs typeface="NikoshBAN" pitchFamily="2" charset="0"/>
          </a:endParaRPr>
        </a:p>
      </dsp:txBody>
      <dsp:txXfrm>
        <a:off x="1513099" y="2785526"/>
        <a:ext cx="993862" cy="993862"/>
      </dsp:txXfrm>
    </dsp:sp>
    <dsp:sp modelId="{BFC5BC1C-DEB3-46B5-85C4-B949209AA00E}">
      <dsp:nvSpPr>
        <dsp:cNvPr id="0" name=""/>
        <dsp:cNvSpPr/>
      </dsp:nvSpPr>
      <dsp:spPr>
        <a:xfrm rot="13114286">
          <a:off x="3034562" y="1832037"/>
          <a:ext cx="262888" cy="5309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3104825" y="1962819"/>
        <a:ext cx="184022" cy="318587"/>
      </dsp:txXfrm>
    </dsp:sp>
    <dsp:sp modelId="{4060B8DC-6EA7-4730-8A95-4DC43485645A}">
      <dsp:nvSpPr>
        <dsp:cNvPr id="0" name=""/>
        <dsp:cNvSpPr/>
      </dsp:nvSpPr>
      <dsp:spPr>
        <a:xfrm>
          <a:off x="1714078" y="797323"/>
          <a:ext cx="1405532" cy="1405532"/>
        </a:xfrm>
        <a:prstGeom prst="ellipse">
          <a:avLst/>
        </a:prstGeom>
        <a:blipFill rotWithShape="0">
          <a:blip xmlns:r="http://schemas.openxmlformats.org/officeDocument/2006/relationships" r:embed="rId7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>
            <a:latin typeface="NikoshBAN" pitchFamily="2" charset="0"/>
            <a:cs typeface="NikoshBAN" pitchFamily="2" charset="0"/>
          </a:endParaRPr>
        </a:p>
      </dsp:txBody>
      <dsp:txXfrm>
        <a:off x="1919913" y="1003158"/>
        <a:ext cx="993862" cy="993862"/>
      </dsp:txXfrm>
    </dsp:sp>
  </dsp:spTree>
</dsp:drawing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A08E2-CD5D-4A83-A515-60A8E59F5826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55633-E64A-46C9-BBF0-37E14C95D8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4417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55633-E64A-46C9-BBF0-37E14C95D86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388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A711-DEC8-4830-AA10-468685583F75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A711-DEC8-4830-AA10-468685583F75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A711-DEC8-4830-AA10-468685583F75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A711-DEC8-4830-AA10-468685583F75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A711-DEC8-4830-AA10-468685583F75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A711-DEC8-4830-AA10-468685583F75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A711-DEC8-4830-AA10-468685583F75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A711-DEC8-4830-AA10-468685583F75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A711-DEC8-4830-AA10-468685583F75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A711-DEC8-4830-AA10-468685583F75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CA9BA711-DEC8-4830-AA10-468685583F75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A9BA711-DEC8-4830-AA10-468685583F75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9247" y="6396335"/>
            <a:ext cx="1111623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 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চিরিরবন্দর সরকারি কলেজ, চিরিরবন্দর, 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09814" y="1107233"/>
            <a:ext cx="4356503" cy="1295400"/>
          </a:xfrm>
          <a:prstGeom prst="round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err="1">
                <a:ln w="0"/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GB" sz="11500" b="1" dirty="0">
              <a:ln w="0"/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884784" y="1754155"/>
            <a:ext cx="3097763" cy="382555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 ক্লাসে সকলকে অভিনন্দন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5643803"/>
      </p:ext>
    </p:extLst>
  </p:cSld>
  <p:clrMapOvr>
    <a:masterClrMapping/>
  </p:clrMapOvr>
  <p:transition spd="slow" advTm="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59 -2.27E-6 C 0.05785 -2.27E-6 0.11439 0.12321 0.11439 0.27578 C 0.11439 0.42811 0.05785 0.55224 -0.01159 0.55224 C -0.08103 0.55224 -0.13705 0.42811 -0.13705 0.27578 C -0.13705 0.12321 -0.08103 -2.27E-6 -0.01159 -2.27E-6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-to-decimal-i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7657" y="989046"/>
            <a:ext cx="6046236" cy="449735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Picture 2" descr="images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02" y="933065"/>
            <a:ext cx="5057192" cy="45719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89649" y="205273"/>
            <a:ext cx="4882660" cy="58477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নিয়ম-২ এর উদাহরণ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997956" y="5551010"/>
            <a:ext cx="2892489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বাইনারি থেকে দশমিক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84295" y="5579710"/>
            <a:ext cx="2651806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বাইনারি থেকে দশমিক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1925" y="6396335"/>
            <a:ext cx="1111623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 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চিরিরবন্দর সরকারি কলেজ, চিরিরবন্দর, 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61257"/>
            <a:ext cx="4882660" cy="769441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নিয়ম-২ এর উদাহরণ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pic>
        <p:nvPicPr>
          <p:cNvPr id="5" name="Picture 4" descr="images (3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96" y="1380931"/>
            <a:ext cx="3321697" cy="3489649"/>
          </a:xfrm>
          <a:prstGeom prst="rect">
            <a:avLst/>
          </a:prstGeom>
        </p:spPr>
      </p:pic>
      <p:pic>
        <p:nvPicPr>
          <p:cNvPr id="6" name="Picture 5" descr="hexa-to-decimal-floa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9323" y="1138335"/>
            <a:ext cx="3901778" cy="369492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2246" y="1250302"/>
            <a:ext cx="3974840" cy="36016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1886" y="5187821"/>
            <a:ext cx="2892489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বাইনারি থেকে দশমিক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88499" y="5153608"/>
            <a:ext cx="2892489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অক্টাল থেকে দশমিক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24327" y="4914122"/>
            <a:ext cx="3713583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হেক্সাডেসিমেল থেকে দশমিক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3263" y="6396335"/>
            <a:ext cx="1111623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 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চিরিরবন্দর সরকারি কলেজ, চিরিরবন্দর, 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44330" y="561751"/>
            <a:ext cx="3597631" cy="646331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4623" y="2291325"/>
            <a:ext cx="7987002" cy="107721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বাইনারি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, অক্টাল, হেক্সাডেসিমেল সংখ্যা পদ্ধতি থেকে দশমিক পদ্ধতিতে রূপান্তর উদাহরনসহ </a:t>
            </a:r>
            <a:r>
              <a:rPr lang="bn-IN" sz="3200" smtClean="0">
                <a:latin typeface="NikoshBAN" pitchFamily="2" charset="0"/>
                <a:cs typeface="NikoshBAN" pitchFamily="2" charset="0"/>
              </a:rPr>
              <a:t>ব্যাখ্যা </a:t>
            </a:r>
            <a:r>
              <a:rPr lang="bn-IN" sz="3200" smtClean="0">
                <a:latin typeface="NikoshBAN" pitchFamily="2" charset="0"/>
                <a:cs typeface="NikoshBAN" pitchFamily="2" charset="0"/>
              </a:rPr>
              <a:t>কর।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5039" y="4566810"/>
            <a:ext cx="1965960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সময়-১০ 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1925" y="6396335"/>
            <a:ext cx="1111623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 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চিরিরবন্দর সরকারি কলেজ, চিরিরবন্দর, 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9570" y="285925"/>
            <a:ext cx="4697507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0341" y="1463655"/>
            <a:ext cx="9377814" cy="403187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 অক্টাল সঙ্খ্যা পদ্ধতিতে ১৭৭ এর পরের  সংখ্যাটি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কত ?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১৭৮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 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১৮০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        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২০০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ঘ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২৭০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AO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হেক্সাডেসিমেল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সংখ্যা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এর সমকক্ষ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দশমিক সংখ্যা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কোনটি?  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৮০   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১০০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১৬০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ঘ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২৫৬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বাইনারিতে একটি বই এর দাম ১০০১০১১ হলে দশমিকে কত? 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৭০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৭৫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৭৮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ঘ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৮০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1924" y="6396335"/>
            <a:ext cx="1111623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 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চিরিরবন্দর সরকারি কলেজ, চিরিরবন্দর, 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99570" y="285925"/>
            <a:ext cx="4697507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8583" y="2920268"/>
            <a:ext cx="3717793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7279" y="6396335"/>
            <a:ext cx="1111623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 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চিরিরবন্দর সরকারি কলেজ, চিরিরবন্দর, 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4213" y="971774"/>
            <a:ext cx="564776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5405" y="2424058"/>
            <a:ext cx="8007275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অক্টাল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সঙ্খ্যা ২০৩.২৫ থেকে দশমিক সংখ্যায় রূপান্তর কর।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হেক্সাডেসিমেল সংখ্যা 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F.3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C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থেকে দশমিকে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রূপান্তর কর।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9247" y="6060143"/>
            <a:ext cx="1111623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 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চিরিরবন্দর সরকারি কলেজ, চিরিরবন্দর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99247" y="6060143"/>
            <a:ext cx="1111623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 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চিরিরবন্দর সরকারি কলেজ, চিরিরবন্দর, 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247053" y="1978090"/>
            <a:ext cx="4198776" cy="281784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_20191013_0730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4188" y="727788"/>
            <a:ext cx="1415921" cy="156261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2170991644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13118 0.06519 C -0.03621 0.06519 0.04078 0.1595 0.04078 0.27601 C 0.04078 0.39251 -0.03621 0.48706 -0.13118 0.48706 C -0.22589 0.48706 -0.3025 0.39251 -0.3025 0.27601 C -0.3025 0.1595 -0.22589 0.06519 -0.13118 0.06519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415500" y="645794"/>
            <a:ext cx="4221480" cy="4962526"/>
            <a:chOff x="6888480" y="645794"/>
            <a:chExt cx="4221480" cy="4962526"/>
          </a:xfrm>
        </p:grpSpPr>
        <p:sp>
          <p:nvSpPr>
            <p:cNvPr id="3" name="Rectangle 2"/>
            <p:cNvSpPr/>
            <p:nvPr/>
          </p:nvSpPr>
          <p:spPr>
            <a:xfrm>
              <a:off x="6888480" y="3505200"/>
              <a:ext cx="4221480" cy="210312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00B0F0"/>
              </a:solidFill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800" b="1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শ্রেনীঃ</a:t>
              </a:r>
              <a:r>
                <a:rPr lang="en-US" sz="2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2800" b="1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একাদশ</a:t>
              </a:r>
              <a:r>
                <a:rPr lang="en-US" sz="2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-</a:t>
              </a:r>
              <a:r>
                <a:rPr lang="bn-IN" sz="2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দ্বাদশ</a:t>
              </a:r>
              <a:endPara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800" b="1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</a:t>
              </a:r>
              <a:r>
                <a:rPr lang="en-US" sz="2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b="1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তথ্য</a:t>
              </a:r>
              <a:r>
                <a:rPr lang="en-US" sz="2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2800" b="1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যোগাযোগ</a:t>
              </a:r>
              <a:r>
                <a:rPr lang="en-US" sz="2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b="1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প্রযুক্তি</a:t>
              </a:r>
              <a:endPara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800" b="1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</a:t>
              </a:r>
              <a:r>
                <a:rPr lang="bn-IN" sz="2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তৃতীয়</a:t>
              </a:r>
              <a:endPara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800" b="1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সময়ঃ</a:t>
              </a:r>
              <a:r>
                <a:rPr lang="en-US" sz="2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৫০ </a:t>
              </a:r>
              <a:r>
                <a:rPr lang="en-US" sz="2800" b="1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endPara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5" name="Picture 4" descr="download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57132" y="645794"/>
              <a:ext cx="2109829" cy="2767966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</p:pic>
      </p:grpSp>
      <p:sp>
        <p:nvSpPr>
          <p:cNvPr id="2" name="Rectangle 1"/>
          <p:cNvSpPr/>
          <p:nvPr/>
        </p:nvSpPr>
        <p:spPr>
          <a:xfrm>
            <a:off x="344413" y="3513911"/>
            <a:ext cx="4833767" cy="2529840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সুস্‌মিতা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endParaRPr lang="en-US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IN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ওযোগাযোগ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চিরির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বন্দর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চিরিরবন্দর,দিনাজপুর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10" name="Picture 9" descr="Susmita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677" y="298579"/>
            <a:ext cx="2208766" cy="306471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699247" y="6396335"/>
            <a:ext cx="1111623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 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চিরিরবন্দর সরকারি কলেজ, চিরিরবন্দর, 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4095164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016" y="489686"/>
            <a:ext cx="6401867" cy="675431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IMG_20170810_210715-300x2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160" y="1548881"/>
            <a:ext cx="5467738" cy="4049485"/>
          </a:xfrm>
          <a:prstGeom prst="rect">
            <a:avLst/>
          </a:prstGeom>
        </p:spPr>
      </p:pic>
      <p:pic>
        <p:nvPicPr>
          <p:cNvPr id="6" name="Picture 5" descr="hexa-to-decimal-floa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1510" y="1548882"/>
            <a:ext cx="5243804" cy="391885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/>
          <p:cNvSpPr txBox="1"/>
          <p:nvPr/>
        </p:nvSpPr>
        <p:spPr>
          <a:xfrm>
            <a:off x="699247" y="6396335"/>
            <a:ext cx="1111623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 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চিরিরবন্দর সরকারি কলেজ, চিরিরবন্দর, 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4620370"/>
      </p:ext>
    </p:extLst>
  </p:cSld>
  <p:clrMapOvr>
    <a:masterClrMapping/>
  </p:clrMapOvr>
  <p:transition advTm="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139" y="671406"/>
            <a:ext cx="3329207" cy="737762"/>
          </a:xfrm>
          <a:solidFill>
            <a:srgbClr val="92D05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9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9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endParaRPr lang="en-US" sz="49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6923" y="482474"/>
            <a:ext cx="3616696" cy="707886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সংখ্যা পদ্ধতির রূপান্তর</a:t>
            </a:r>
            <a:endParaRPr lang="en-US" sz="4000" dirty="0"/>
          </a:p>
        </p:txBody>
      </p:sp>
      <p:pic>
        <p:nvPicPr>
          <p:cNvPr id="8" name="Picture 7" descr="others-to-decim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087" y="1640080"/>
            <a:ext cx="6419460" cy="42382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3263" y="6396335"/>
            <a:ext cx="1111623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 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চিরিরবন্দর সরকারি কলেজ, চিরিরবন্দর, 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187052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6168" y="121920"/>
            <a:ext cx="7028331" cy="123712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597" y="1985218"/>
            <a:ext cx="11383347" cy="22467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এই পাঠ শেষে শিক্ষার্থীরা-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সংখ্যা পদ্ধতি কি তা বলতে পারবে;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বাইনারি, অক্টাল, হেক্সাডেসিমেল সংখ্যা পদ্ধতি থেকে দশমিক সংখ্যা পদ্ধতিতে রূপান্তর করতে পারবে;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৩।বাইনারি, অক্টাল, হেক্সাডেসিমেল সংখ্যা পদ্ধতি থেকে দশমিক পদ্ধতিতে রূপান্তর উদাহরনসহ ব্যাখ্যা করতে পারবে।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9247" y="6396335"/>
            <a:ext cx="1111623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 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চিরিরবন্দর সরকারি কলেজ, চিরিরবন্দর, 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8288844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2163" y="783772"/>
            <a:ext cx="4234393" cy="94169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47326" y="2778106"/>
            <a:ext cx="3702355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সংখ্যা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পদ্ধতি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 কি?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90707" y="4690168"/>
            <a:ext cx="1798320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সময়-৩মিনিট                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3263" y="6396335"/>
            <a:ext cx="1111623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 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চিরিরবন্দর সরকারি কলেজ, চিরিরবন্দর, 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1519772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403" y="2098656"/>
            <a:ext cx="11135605" cy="120032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3600" b="1" u="sng" dirty="0" smtClean="0">
                <a:latin typeface="NikoshBAN" pitchFamily="2" charset="0"/>
                <a:cs typeface="NikoshBAN" pitchFamily="2" charset="0"/>
              </a:rPr>
              <a:t>সংখ্যা </a:t>
            </a:r>
            <a:r>
              <a:rPr lang="bn-IN" sz="3600" b="1" u="sng" dirty="0" smtClean="0">
                <a:latin typeface="NikoshBAN" pitchFamily="2" charset="0"/>
                <a:cs typeface="NikoshBAN" pitchFamily="2" charset="0"/>
              </a:rPr>
              <a:t>পদ্ধতি-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বিভিন্ন সাংকেতিক চিহ্ন বা মৌলিক চিহ্ন বা অংক ব্যবহার করে সংখ্যা লেখা ও প্রকাশ করার পদ্ধতিকে সংখ্যা পদ্ধতি বলা হয়।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35098" y="276094"/>
            <a:ext cx="3780103" cy="58477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সংখ্যা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পদ্ধতি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 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99247" y="6396335"/>
            <a:ext cx="1111623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 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চিরিরবন্দর সরকারি কলেজ, চিরিরবন্দর, 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2741619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89760" y="2346960"/>
            <a:ext cx="519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77440" y="1920241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6516" y="4632341"/>
            <a:ext cx="2225040" cy="58477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সময়-৫ মিনিট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9718" y="484093"/>
            <a:ext cx="5558119" cy="70788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BD" sz="40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0852" y="2193024"/>
            <a:ext cx="9311950" cy="107721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বাইনারি,অক্টাল,হেক্সাডেসিমেল সংখ্যা পদ্ধতি থেকে দশমিক সংখ্যা পদ্ধতিতে রূপান্তর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কর।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61925" y="6396335"/>
            <a:ext cx="1111623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 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চিরিরবন্দর সরকারি কলেজ, চিরিরবন্দর, 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4019481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746450" y="1548884"/>
            <a:ext cx="9783324" cy="3116425"/>
            <a:chOff x="410548" y="858418"/>
            <a:chExt cx="9783324" cy="3116425"/>
          </a:xfrm>
        </p:grpSpPr>
        <p:sp>
          <p:nvSpPr>
            <p:cNvPr id="5" name="Minus 4"/>
            <p:cNvSpPr/>
            <p:nvPr/>
          </p:nvSpPr>
          <p:spPr>
            <a:xfrm rot="5400000">
              <a:off x="3844212" y="1903447"/>
              <a:ext cx="3116425" cy="1026367"/>
            </a:xfrm>
            <a:prstGeom prst="mathMinus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244026" y="2273951"/>
              <a:ext cx="2949846" cy="584775"/>
            </a:xfrm>
            <a:prstGeom prst="rect">
              <a:avLst/>
            </a:prstGeom>
            <a:solidFill>
              <a:srgbClr val="0070C0"/>
            </a:solidFill>
          </p:spPr>
          <p:txBody>
            <a:bodyPr wrap="none">
              <a:spAutoFit/>
            </a:bodyPr>
            <a:lstStyle/>
            <a:p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দশমিক সংখ্যা পদ্ধতি </a:t>
              </a:r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10548" y="1679904"/>
              <a:ext cx="2836506" cy="1938992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>
              <a:spAutoFit/>
            </a:bodyPr>
            <a:lstStyle/>
            <a:p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বাইনারি</a:t>
              </a:r>
            </a:p>
            <a:p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অক্টাল</a:t>
              </a:r>
            </a:p>
            <a:p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হেক্সাডেসিমেল</a:t>
              </a:r>
              <a:endParaRPr lang="en-US" sz="4000" dirty="0"/>
            </a:p>
          </p:txBody>
        </p:sp>
        <p:sp>
          <p:nvSpPr>
            <p:cNvPr id="9" name="Right Arrow 8"/>
            <p:cNvSpPr/>
            <p:nvPr/>
          </p:nvSpPr>
          <p:spPr>
            <a:xfrm rot="20523299">
              <a:off x="3221768" y="2904666"/>
              <a:ext cx="2101294" cy="52947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 rot="158449">
              <a:off x="5453177" y="2236762"/>
              <a:ext cx="1720955" cy="492727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Arrow 11"/>
            <p:cNvSpPr/>
            <p:nvPr/>
          </p:nvSpPr>
          <p:spPr>
            <a:xfrm rot="1006977">
              <a:off x="3219414" y="1867541"/>
              <a:ext cx="2127046" cy="52368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 rot="158449">
              <a:off x="3209853" y="2443421"/>
              <a:ext cx="2070916" cy="492727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832132" y="242596"/>
            <a:ext cx="3165827" cy="769441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নিয়ম-২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99247" y="6396335"/>
            <a:ext cx="1111623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 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চিরিরবন্দর সরকারি কলেজ, চিরিরবন্দর, 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225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1788</TotalTime>
  <Words>494</Words>
  <Application>Microsoft Office PowerPoint</Application>
  <PresentationFormat>Custom</PresentationFormat>
  <Paragraphs>76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Slide 1</vt:lpstr>
      <vt:lpstr>Slide 2</vt:lpstr>
      <vt:lpstr>Slide 3</vt:lpstr>
      <vt:lpstr>পাঠের নামঃ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Susmita</cp:lastModifiedBy>
  <cp:revision>530</cp:revision>
  <dcterms:created xsi:type="dcterms:W3CDTF">2019-09-30T08:47:45Z</dcterms:created>
  <dcterms:modified xsi:type="dcterms:W3CDTF">2020-09-03T05:18:42Z</dcterms:modified>
</cp:coreProperties>
</file>