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7" r:id="rId3"/>
    <p:sldId id="267" r:id="rId4"/>
    <p:sldId id="262" r:id="rId5"/>
    <p:sldId id="279" r:id="rId6"/>
    <p:sldId id="281" r:id="rId7"/>
    <p:sldId id="256" r:id="rId8"/>
    <p:sldId id="280" r:id="rId9"/>
    <p:sldId id="266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0D6A-CE84-411E-A1F7-78ABD1AF98F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56A3C-C711-4C0C-BF6A-3A4BFAA6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5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AAE6-26B0-4184-8262-7E56671BFC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6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4A40-0F90-43A8-9634-D0E6DA0DB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A88DF-BA17-49B7-8764-C85173B3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93216-2BB3-4FE7-94F7-A410CE4B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8DF53-D372-4A48-83A4-E7EF9678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77C2-E063-4F82-B21B-9E32D6A4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86BF-EE69-4B0D-9E16-2BDAE6D5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131F1-6E16-4293-BF45-012A2481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4432-DA60-468E-86C4-89CD4711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264DD-61AD-47D1-9E90-FE801AF7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44217-FD06-4CC0-813A-1CA80119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370EB-1EBC-4AFA-83E3-0BBA0EFD3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B2C05-CC32-467A-808D-8D34AF96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68D4F-C479-4096-933D-62FDA72C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7E0B-F379-4CE3-97FA-44679D8F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1AE90-3A74-45BB-BD1F-48CBB784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2459-C554-41AE-A58D-602DC7B0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2EA1-9535-44C5-BDD8-8A9FC10DB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96630-E62A-45B7-A1A4-AC943F52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626D6-6E5A-4230-BE84-287B062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252CA-880D-4B9E-B4F8-DADF1E9E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4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92E8-AF46-4DA4-9BC9-EF680E4E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6CF3-BB80-41A9-A0C5-E919DBF6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B39F-A959-476A-A309-D65480F5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6A4D-96DF-4F5E-92E7-41F7259A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BF58B-FD8F-4344-97CD-F265FCFF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3552-5D81-4859-A2E2-5D92CD62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52C6A-14A6-4181-8BA9-461DA33B3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C05B5-996D-4859-A7F9-4C2E7093B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9C42D-536F-44A6-A44A-E71BB01F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B1E5A-E56E-4C5B-A42F-892EA707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9DEEA-CAB7-4EBB-9855-12A49ABE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807B-FDC8-4721-AC9F-253E8635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93463-FEE2-44C2-AE70-B6D60D827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C7D6E-F94B-4C3E-AAD0-225886F8D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D80B8-E2D5-42F6-B470-2F625387B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08174-C08D-47EB-8F67-CA840B986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76B2F-80F0-4905-B243-6F6CEE6F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9FAA9-DFEE-4F69-8B1D-76C9E8C8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960F1-484B-4AD1-A71C-49BF8656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8CF5-BC08-490F-B99F-E930B102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DE94F-C14B-48FF-8B85-2D6DFD86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F4415-000B-4E09-9D8A-54C35EC5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F01A7-ADDE-4061-B904-66D030F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01DD6-D893-4346-867B-21FAC632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91F1C-887A-4D40-8619-981A27F4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EF7F2-A499-47F9-AB21-42F401D8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1C4A-2F33-4977-B389-568517AD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64AB-FADD-4BC9-9E09-F00E16B7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0249-6815-4863-BF91-B5D7D9366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87652-5B67-4972-997E-775C72C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16D6C-5A79-498B-A541-75F84AB4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CC7A-05A5-4BA6-87D1-BF13D66E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4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3C9D-D56A-4188-A28A-C8B19940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05EA5-7D3F-425B-8F72-D0DAB9448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17228-CF3B-44A3-BB6B-EDBEC69F9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345C0-09B8-4645-87B4-8C70C140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47812-56CC-4E1A-BA34-A1A26CBC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E1A9A-2163-432F-A6E1-11FA5DB1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D50E3-88E0-4549-A020-E80A0302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D0697-2D9C-442B-AEDA-5C06DEC0A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AA16C-EE6B-428F-AF87-44B3B788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3E7F-7079-494B-A6FD-5BE1A734809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C3A8-3C57-4602-A50B-9662EDE6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B46C2-B3C1-4354-8160-9EB39E02B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AtUeE3uz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B94806-D374-467D-A159-1CE3E0DAE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8" y="96119"/>
            <a:ext cx="11808542" cy="6642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7E2D8-859C-406E-AE7D-3B9A8824F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148" y="2055518"/>
            <a:ext cx="4437599" cy="11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eurs blanches osmoz.jpg"/>
          <p:cNvPicPr>
            <a:picLocks noChangeAspect="1"/>
          </p:cNvPicPr>
          <p:nvPr/>
        </p:nvPicPr>
        <p:blipFill rotWithShape="1">
          <a:blip r:embed="rId2"/>
          <a:srcRect t="128" b="19070"/>
          <a:stretch/>
        </p:blipFill>
        <p:spPr>
          <a:xfrm>
            <a:off x="737168" y="276258"/>
            <a:ext cx="10745281" cy="6305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41755" y="2217783"/>
            <a:ext cx="4054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76400" y="228600"/>
            <a:ext cx="8839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</a:p>
          <a:p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bn-BD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ক্যালেন্ডার</a:t>
            </a:r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MRK\Desktop\Kamrul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40" y="1371603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60" y="1436914"/>
            <a:ext cx="2218816" cy="276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ction Button: Go Forward or Next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401DDE3-C122-4F21-B018-B795C68DDA36}"/>
              </a:ext>
            </a:extLst>
          </p:cNvPr>
          <p:cNvSpPr/>
          <p:nvPr/>
        </p:nvSpPr>
        <p:spPr>
          <a:xfrm>
            <a:off x="5894363" y="6246055"/>
            <a:ext cx="422031" cy="3071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7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6" y="858984"/>
            <a:ext cx="8832272" cy="83099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6442" y="2297674"/>
            <a:ext cx="880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সালের কোন মাস কত দিনে তা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211BF0-E408-4989-AC64-B496CA792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7935754" y="457199"/>
            <a:ext cx="3857625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00AD6-6DCF-4129-A44B-9DAD249AC76F}"/>
              </a:ext>
            </a:extLst>
          </p:cNvPr>
          <p:cNvSpPr txBox="1"/>
          <p:nvPr/>
        </p:nvSpPr>
        <p:spPr>
          <a:xfrm>
            <a:off x="634622" y="633046"/>
            <a:ext cx="7301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আমরা ক্যালেন্ডারের একটি পাতা দেখতে পাচ্ছি এটি কোন মাসের?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90E43-77C5-4134-BC85-784CC53D7E0B}"/>
              </a:ext>
            </a:extLst>
          </p:cNvPr>
          <p:cNvSpPr txBox="1"/>
          <p:nvPr/>
        </p:nvSpPr>
        <p:spPr>
          <a:xfrm>
            <a:off x="634622" y="2137194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বাংলায় কি মাস?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23E8C-636E-4181-9640-CCA40082F1D3}"/>
              </a:ext>
            </a:extLst>
          </p:cNvPr>
          <p:cNvSpPr txBox="1"/>
          <p:nvPr/>
        </p:nvSpPr>
        <p:spPr>
          <a:xfrm>
            <a:off x="634622" y="3044279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ক্যালেন্ডারে এক বছরে কত দিন?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7C9FE-EA7D-4AB5-BB98-2BD799D07E5B}"/>
              </a:ext>
            </a:extLst>
          </p:cNvPr>
          <p:cNvSpPr txBox="1"/>
          <p:nvPr/>
        </p:nvSpPr>
        <p:spPr>
          <a:xfrm>
            <a:off x="1436480" y="2256348"/>
            <a:ext cx="730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জানবো...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CB868-86CF-47BB-9D9C-72FEABEDA13A}"/>
              </a:ext>
            </a:extLst>
          </p:cNvPr>
          <p:cNvSpPr txBox="1"/>
          <p:nvPr/>
        </p:nvSpPr>
        <p:spPr>
          <a:xfrm>
            <a:off x="1619359" y="3752165"/>
            <a:ext cx="4697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১২ মাসের দিন সংখ্যা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3"/>
            <a:extLst>
              <a:ext uri="{FF2B5EF4-FFF2-40B4-BE49-F238E27FC236}">
                <a16:creationId xmlns:a16="http://schemas.microsoft.com/office/drawing/2014/main" id="{BA048709-A879-49DA-9044-EF33E281343D}"/>
              </a:ext>
            </a:extLst>
          </p:cNvPr>
          <p:cNvSpPr txBox="1"/>
          <p:nvPr/>
        </p:nvSpPr>
        <p:spPr>
          <a:xfrm>
            <a:off x="1527919" y="5527897"/>
            <a:ext cx="4879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https://www.youtube.com/watch?v=qeAtUeE3uz8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9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64A3D5-4B63-49E3-B263-F5C7D749D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15" t="20704" r="21308" b="9929"/>
          <a:stretch/>
        </p:blipFill>
        <p:spPr>
          <a:xfrm>
            <a:off x="7590038" y="348175"/>
            <a:ext cx="3882933" cy="6161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DFD8D-221A-4322-9498-3FCB86D13098}"/>
              </a:ext>
            </a:extLst>
          </p:cNvPr>
          <p:cNvSpPr txBox="1"/>
          <p:nvPr/>
        </p:nvSpPr>
        <p:spPr>
          <a:xfrm>
            <a:off x="381404" y="972922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মাস সংখ্যা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54F47-351B-420D-A79C-D037C5F83FF8}"/>
              </a:ext>
            </a:extLst>
          </p:cNvPr>
          <p:cNvSpPr txBox="1"/>
          <p:nvPr/>
        </p:nvSpPr>
        <p:spPr>
          <a:xfrm>
            <a:off x="381404" y="1597669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৩১ দিনের মাস সংখ্যা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482E4-8216-4699-9FF1-EFF56E1AA9B0}"/>
              </a:ext>
            </a:extLst>
          </p:cNvPr>
          <p:cNvSpPr txBox="1"/>
          <p:nvPr/>
        </p:nvSpPr>
        <p:spPr>
          <a:xfrm>
            <a:off x="381404" y="2305555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৩০ দিনের মাস সংখ্যা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90345-627C-4F94-AF23-94CE69909E95}"/>
              </a:ext>
            </a:extLst>
          </p:cNvPr>
          <p:cNvSpPr txBox="1"/>
          <p:nvPr/>
        </p:nvSpPr>
        <p:spPr>
          <a:xfrm>
            <a:off x="381404" y="2951403"/>
            <a:ext cx="7301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ক্যালেন্ডারে আমার জন্ম তারিখ ১৭ পৌষ তোমার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9FEDE9-505D-4946-975A-D99EA52190B6}"/>
              </a:ext>
            </a:extLst>
          </p:cNvPr>
          <p:cNvSpPr txBox="1"/>
          <p:nvPr/>
        </p:nvSpPr>
        <p:spPr>
          <a:xfrm>
            <a:off x="564284" y="445665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জন্ম তারিখের তালিকা করি...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FC993C3-044D-47EA-9978-3087BF7D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88232"/>
              </p:ext>
            </p:extLst>
          </p:nvPr>
        </p:nvGraphicFramePr>
        <p:xfrm>
          <a:off x="829994" y="1338645"/>
          <a:ext cx="10691447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112">
                  <a:extLst>
                    <a:ext uri="{9D8B030D-6E8A-4147-A177-3AD203B41FA5}">
                      <a16:colId xmlns:a16="http://schemas.microsoft.com/office/drawing/2014/main" val="3138607000"/>
                    </a:ext>
                  </a:extLst>
                </a:gridCol>
                <a:gridCol w="3947611">
                  <a:extLst>
                    <a:ext uri="{9D8B030D-6E8A-4147-A177-3AD203B41FA5}">
                      <a16:colId xmlns:a16="http://schemas.microsoft.com/office/drawing/2014/main" val="374071202"/>
                    </a:ext>
                  </a:extLst>
                </a:gridCol>
                <a:gridCol w="2672862">
                  <a:extLst>
                    <a:ext uri="{9D8B030D-6E8A-4147-A177-3AD203B41FA5}">
                      <a16:colId xmlns:a16="http://schemas.microsoft.com/office/drawing/2014/main" val="1889227155"/>
                    </a:ext>
                  </a:extLst>
                </a:gridCol>
                <a:gridCol w="2672862">
                  <a:extLst>
                    <a:ext uri="{9D8B030D-6E8A-4147-A177-3AD203B41FA5}">
                      <a16:colId xmlns:a16="http://schemas.microsoft.com/office/drawing/2014/main" val="2741052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8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7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3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1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74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84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02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22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88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4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4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C80E3A-A244-4123-B341-63F2B115C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77" t="16599" r="20615" b="48102"/>
          <a:stretch/>
        </p:blipFill>
        <p:spPr>
          <a:xfrm>
            <a:off x="6096000" y="1266093"/>
            <a:ext cx="5917998" cy="3812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3AB3A-833C-4D47-A590-0A75F57B0DD5}"/>
              </a:ext>
            </a:extLst>
          </p:cNvPr>
          <p:cNvSpPr txBox="1"/>
          <p:nvPr/>
        </p:nvSpPr>
        <p:spPr>
          <a:xfrm>
            <a:off x="620555" y="1953159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মাঘ মাস কত দিন?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06E63-BD46-4E19-86E1-0C8798766B80}"/>
              </a:ext>
            </a:extLst>
          </p:cNvPr>
          <p:cNvSpPr txBox="1"/>
          <p:nvPr/>
        </p:nvSpPr>
        <p:spPr>
          <a:xfrm>
            <a:off x="620555" y="2640225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আজ বাংলা কত তারিখ?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B43E7-5AF0-407B-BE51-30F6B3496728}"/>
              </a:ext>
            </a:extLst>
          </p:cNvPr>
          <p:cNvSpPr txBox="1"/>
          <p:nvPr/>
        </p:nvSpPr>
        <p:spPr>
          <a:xfrm>
            <a:off x="620555" y="3426749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গতকাল বাংলা কত তারিখ ছিল?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AF40E6-5F8D-4D90-9052-31C2CD727A4D}"/>
              </a:ext>
            </a:extLst>
          </p:cNvPr>
          <p:cNvSpPr txBox="1"/>
          <p:nvPr/>
        </p:nvSpPr>
        <p:spPr>
          <a:xfrm>
            <a:off x="789368" y="701838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পারগতা যাচাই...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21EF4-B637-4F3D-B3F1-F82B893E4099}"/>
              </a:ext>
            </a:extLst>
          </p:cNvPr>
          <p:cNvSpPr txBox="1"/>
          <p:nvPr/>
        </p:nvSpPr>
        <p:spPr>
          <a:xfrm>
            <a:off x="648690" y="1409724"/>
            <a:ext cx="85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ও ইংরেজ ক্যালেন্ডারে কি কি মিল আছে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72254-804B-45E3-96F2-7D1E7D5FA3B1}"/>
              </a:ext>
            </a:extLst>
          </p:cNvPr>
          <p:cNvSpPr txBox="1"/>
          <p:nvPr/>
        </p:nvSpPr>
        <p:spPr>
          <a:xfrm>
            <a:off x="648690" y="2117610"/>
            <a:ext cx="85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ও ইংরেজ ক্যালেন্ডারে কি কি অমিল আছে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ABF30-60EE-4A8F-A639-0BC9C475FC91}"/>
              </a:ext>
            </a:extLst>
          </p:cNvPr>
          <p:cNvSpPr txBox="1"/>
          <p:nvPr/>
        </p:nvSpPr>
        <p:spPr>
          <a:xfrm>
            <a:off x="648690" y="2825496"/>
            <a:ext cx="85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আশ্বিন মাস কত দিনে?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9CA60-ADAE-42C0-83A2-AD0F37C57472}"/>
              </a:ext>
            </a:extLst>
          </p:cNvPr>
          <p:cNvSpPr txBox="1"/>
          <p:nvPr/>
        </p:nvSpPr>
        <p:spPr>
          <a:xfrm>
            <a:off x="648690" y="3533382"/>
            <a:ext cx="85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ভাদ্র মাস কত দিনে?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775" y="3429000"/>
            <a:ext cx="95144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 বাংলা মাসের নামের ও দিন সংখ্যার একটি তালিকা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4529" y="619772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00" y="108498"/>
            <a:ext cx="1693006" cy="16930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03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207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Hasan</dc:creator>
  <cp:lastModifiedBy>Kamrul Hasan</cp:lastModifiedBy>
  <cp:revision>18</cp:revision>
  <dcterms:created xsi:type="dcterms:W3CDTF">2020-08-30T11:38:14Z</dcterms:created>
  <dcterms:modified xsi:type="dcterms:W3CDTF">2020-09-03T04:23:04Z</dcterms:modified>
</cp:coreProperties>
</file>