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2" r:id="rId4"/>
    <p:sldId id="259" r:id="rId5"/>
    <p:sldId id="260" r:id="rId6"/>
    <p:sldId id="261" r:id="rId7"/>
    <p:sldId id="264" r:id="rId8"/>
    <p:sldId id="266" r:id="rId9"/>
    <p:sldId id="262" r:id="rId10"/>
    <p:sldId id="273" r:id="rId11"/>
    <p:sldId id="263" r:id="rId12"/>
    <p:sldId id="267" r:id="rId13"/>
    <p:sldId id="274" r:id="rId14"/>
    <p:sldId id="268" r:id="rId15"/>
    <p:sldId id="269" r:id="rId16"/>
    <p:sldId id="270" r:id="rId17"/>
    <p:sldId id="27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7510-D44D-4F59-A8C1-938C7C4A5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B7EC2-289F-4004-AF02-91D1D30E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6031-2D82-48D1-802F-693C1DC3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FC3FD-4947-4E17-A39B-301117B6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C93B9-0DAF-420B-851A-2C86770C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0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2C18-8E3E-4BF5-917C-F0C5B463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DF9C0-382E-42CC-933A-88CC6430B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E6A6-330E-4B6F-99D8-263E2E57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36033-D545-40F4-85CF-34B3828A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61A5-EFAC-42BE-BF18-48F62051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1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8CB00-E0F5-482C-A8BF-671D63B85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DBFE7-827C-417A-9479-BF3AE2679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F4A50-8743-492F-948D-AE0AA2BC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1B7CD-6FFB-4067-B44E-0FEABB1A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D608C-AD37-4A68-8AA4-43E51C19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3FBF-238B-4E92-A457-0DF88E89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9E23-7DF5-497B-A7FA-0CD0AAC9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44AB5-2CB6-4E11-84C4-181191E8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7448-126C-4814-B446-3136B254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E5E3D-54F2-485F-B5DF-22913628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8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42B6-5A5A-437F-8012-33BA5E48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5B1D-64E3-4AA4-A06B-736649678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F948D-C0CA-4EEE-8A69-2C5EB5C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D9AAC-729B-407E-A794-2B916042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48589-21BB-4719-85A5-57B47F23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6BB-8BC4-411A-953D-10CE0648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A4C4-C187-45A3-B82D-1725A3B74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B64F0-31C2-4131-ACD5-7B9635241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0C8E1-B456-4938-BF92-89087B6C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17966-6D00-45D2-A75A-96F78DA9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040DA-864C-4E86-8C7C-E5F0C0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8333-ADA4-421C-9E8B-070BB3BE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03D2A-7F18-4D34-B726-B9C319097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4C4C2-30EA-4426-B58D-7FFA400A3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6E115-7DAC-48B2-8183-860995DE5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655C6-600B-4A57-9A9C-D655FF96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C4CE9-5136-478D-89CB-3B10EF49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E51AA-726F-4A8F-9C1A-B46EA0E5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8C3F7-D289-4846-83CF-9E94B2C9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2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8F12-56C5-45EC-B8FD-8E693BDA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12C83-A800-43D5-B9F1-F4D29411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94629-FADD-45E8-83C7-E9D58B1F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9BE5F-F346-43B4-9169-A685EE57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7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AF23D-771D-4A1C-8868-7ABA8E7F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BC90D-8B31-4164-BEC2-3B57DA18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10A9E-A8C3-4892-BA6A-C3822AF4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A13F-0436-4A16-8D7B-55AFF5F1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9246E-9600-4DFC-A506-A514F9C4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836FA-4696-41AE-A29D-A50C2B553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F2FF0-B1AC-4121-B0AB-FBD86362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8EF7F-B71D-4ECF-8A2F-42022EEE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18218-5A46-4AB2-9FAC-720F7B90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2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C451-03A1-4560-A578-AA5E71D7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B9296-CF92-483B-A358-78C6B44AE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6B58A-798D-4ADF-892D-8915388CC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00644-16B2-441A-830B-E9014797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E98E2-9F69-44E5-8F34-03609532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80137-3B94-41FB-91D9-E9BFC3BE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7EA99-1390-4F77-952C-970B6624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3B184-EFC9-473A-8FF2-57522FEB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9017-3D3B-4BE3-8C47-A518A62A6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24BD-FC29-40DD-BEF3-E08C7944126C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ACB8D-23D5-479D-88F2-51D966E9A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A4B13-B34F-4880-B0F2-B8B0EB6E4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4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jfif"/><Relationship Id="rId7" Type="http://schemas.openxmlformats.org/officeDocument/2006/relationships/image" Target="../media/image6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3149753-A5EA-417D-BB84-E5BF700DECE2}"/>
              </a:ext>
            </a:extLst>
          </p:cNvPr>
          <p:cNvSpPr/>
          <p:nvPr/>
        </p:nvSpPr>
        <p:spPr>
          <a:xfrm>
            <a:off x="888460" y="-1546698"/>
            <a:ext cx="10415080" cy="9951396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FEA24FCF-0964-46B5-B940-8A75496A26AD}"/>
              </a:ext>
            </a:extLst>
          </p:cNvPr>
          <p:cNvSpPr/>
          <p:nvPr/>
        </p:nvSpPr>
        <p:spPr>
          <a:xfrm>
            <a:off x="817122" y="1206231"/>
            <a:ext cx="682570" cy="651748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A8D42C3-4390-43ED-9B67-97A6EDDEB242}"/>
              </a:ext>
            </a:extLst>
          </p:cNvPr>
          <p:cNvSpPr/>
          <p:nvPr/>
        </p:nvSpPr>
        <p:spPr>
          <a:xfrm>
            <a:off x="1780162" y="-752272"/>
            <a:ext cx="8631676" cy="8362544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A0C21DC-1369-44F2-AD42-F449B1B4B0A5}"/>
              </a:ext>
            </a:extLst>
          </p:cNvPr>
          <p:cNvSpPr/>
          <p:nvPr/>
        </p:nvSpPr>
        <p:spPr>
          <a:xfrm>
            <a:off x="1543454" y="4357991"/>
            <a:ext cx="693907" cy="719846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FAA9F8F-3B41-4574-8F98-15915A7B6E8B}"/>
              </a:ext>
            </a:extLst>
          </p:cNvPr>
          <p:cNvSpPr/>
          <p:nvPr/>
        </p:nvSpPr>
        <p:spPr>
          <a:xfrm>
            <a:off x="2324911" y="-246434"/>
            <a:ext cx="7542178" cy="7350868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9A2E457-E709-49AD-BB94-1DC7AC84F2FB}"/>
              </a:ext>
            </a:extLst>
          </p:cNvPr>
          <p:cNvSpPr/>
          <p:nvPr/>
        </p:nvSpPr>
        <p:spPr>
          <a:xfrm>
            <a:off x="5038928" y="-758757"/>
            <a:ext cx="778212" cy="758757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0A05948-714E-4FE6-907B-E38EDC3B12A8}"/>
              </a:ext>
            </a:extLst>
          </p:cNvPr>
          <p:cNvSpPr/>
          <p:nvPr/>
        </p:nvSpPr>
        <p:spPr>
          <a:xfrm>
            <a:off x="3044757" y="317770"/>
            <a:ext cx="6102486" cy="6222460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461AFCB-B4A9-4901-9AF8-3C6A3EA9774E}"/>
              </a:ext>
            </a:extLst>
          </p:cNvPr>
          <p:cNvSpPr/>
          <p:nvPr/>
        </p:nvSpPr>
        <p:spPr>
          <a:xfrm>
            <a:off x="8797027" y="3106365"/>
            <a:ext cx="630686" cy="645270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65520B3-959E-4E31-8FE1-3F1C8DF4DA66}"/>
              </a:ext>
            </a:extLst>
          </p:cNvPr>
          <p:cNvSpPr/>
          <p:nvPr/>
        </p:nvSpPr>
        <p:spPr>
          <a:xfrm>
            <a:off x="3800274" y="1060315"/>
            <a:ext cx="4591452" cy="4737370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91A47FC-6741-4A62-A406-919DABF43DDE}"/>
              </a:ext>
            </a:extLst>
          </p:cNvPr>
          <p:cNvSpPr/>
          <p:nvPr/>
        </p:nvSpPr>
        <p:spPr>
          <a:xfrm>
            <a:off x="3644635" y="1906623"/>
            <a:ext cx="620941" cy="583658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5C0F7C6-FC4F-4C7D-BDE3-8C167AF2A0EE}"/>
              </a:ext>
            </a:extLst>
          </p:cNvPr>
          <p:cNvSpPr/>
          <p:nvPr/>
        </p:nvSpPr>
        <p:spPr>
          <a:xfrm>
            <a:off x="4497423" y="1857979"/>
            <a:ext cx="3197154" cy="3142042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F373CA1-2A79-4748-8321-58FAE536BC4A}"/>
              </a:ext>
            </a:extLst>
          </p:cNvPr>
          <p:cNvSpPr/>
          <p:nvPr/>
        </p:nvSpPr>
        <p:spPr>
          <a:xfrm>
            <a:off x="6008452" y="1498061"/>
            <a:ext cx="342089" cy="612838"/>
          </a:xfrm>
          <a:prstGeom prst="flowChartConnector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F6FFCB0-2CEC-4ED0-923D-76EACD385B0C}"/>
              </a:ext>
            </a:extLst>
          </p:cNvPr>
          <p:cNvSpPr/>
          <p:nvPr/>
        </p:nvSpPr>
        <p:spPr>
          <a:xfrm>
            <a:off x="4985422" y="2347604"/>
            <a:ext cx="2094690" cy="2195212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D374778-D775-4FC3-A345-40F007106082}"/>
              </a:ext>
            </a:extLst>
          </p:cNvPr>
          <p:cNvSpPr/>
          <p:nvPr/>
        </p:nvSpPr>
        <p:spPr>
          <a:xfrm>
            <a:off x="5097294" y="2295726"/>
            <a:ext cx="520430" cy="564205"/>
          </a:xfrm>
          <a:prstGeom prst="flowChartConnector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B0A2096E-F34D-4D95-9DC0-B83DE80BDF53}"/>
              </a:ext>
            </a:extLst>
          </p:cNvPr>
          <p:cNvSpPr/>
          <p:nvPr/>
        </p:nvSpPr>
        <p:spPr>
          <a:xfrm>
            <a:off x="5617724" y="2675103"/>
            <a:ext cx="732817" cy="1452665"/>
          </a:xfrm>
          <a:prstGeom prst="sun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6FFD3-4668-48AC-A9FD-F44AFD1D9ABA}"/>
              </a:ext>
            </a:extLst>
          </p:cNvPr>
          <p:cNvSpPr/>
          <p:nvPr/>
        </p:nvSpPr>
        <p:spPr>
          <a:xfrm>
            <a:off x="2805192" y="2551205"/>
            <a:ext cx="677300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052 -0.45394 C 0.63633 -0.45394 0.828 -0.12917 0.828 0.2713 C 0.828 0.67153 0.63633 0.99699 0.40052 0.99699 C 0.16485 0.99699 -0.0263 0.67153 -0.0263 0.2713 C -0.0263 -0.12917 0.16485 -0.45394 0.40052 -0.45394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76157 C 0.53203 -0.76157 0.69088 -0.49815 0.69088 -0.16967 C 0.69088 0.15834 0.53203 0.42755 0.33672 0.42755 C 0.14127 0.42755 -0.01719 0.15834 -0.01719 -0.16967 C -0.01719 -0.49815 0.14127 -0.76157 0.33672 -0.76157 Z " pathEditMode="relative" rAng="0" ptsTypes="AAAAA">
                                      <p:cBhvr>
                                        <p:cTn id="12" dur="1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794 C 0.18724 -0.0794 0.32266 0.15185 0.32266 0.43796 C 0.32266 0.72384 0.18724 0.95625 0.02084 0.95625 C -0.14557 0.95625 -0.28021 0.72384 -0.28021 0.43796 C -0.28021 0.15185 -0.14557 -0.0794 0.02084 -0.0794 Z " pathEditMode="relative" rAng="0" ptsTypes="AAAAA">
                                      <p:cBhvr>
                                        <p:cTn id="1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5 -0.49491 C -0.10013 -0.49491 0.01145 -0.29884 0.01145 -0.05694 C 0.01145 0.18495 -0.10013 0.38218 -0.2375 0.38218 C -0.375 0.38218 -0.4862 0.18495 -0.4862 -0.05694 C -0.4862 -0.29884 -0.375 -0.49491 -0.2375 -0.49491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-0.12129 C 0.26732 -0.12129 0.35169 0.01597 0.35169 0.18959 C 0.35169 0.36296 0.26732 0.50602 0.16328 0.50602 C 0.05911 0.50602 -0.02487 0.36296 -0.02487 0.18959 C -0.02487 0.01597 0.05911 -0.12129 0.16328 -0.12129 Z " pathEditMode="relative" rAng="0" ptsTypes="AAAAA">
                                      <p:cBhvr>
                                        <p:cTn id="2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5902 C 0.03672 -0.05902 0.09258 0.0544 0.09258 0.19537 C 0.09258 0.33588 0.03672 0.45116 -0.03125 0.45116 C -0.09909 0.45116 -0.15364 0.33588 -0.15364 0.19537 C -0.15364 0.0544 -0.09909 -0.05902 -0.03125 -0.05902 Z " pathEditMode="relative" rAng="0" ptsTypes="AAAAA">
                                      <p:cBhvr>
                                        <p:cTn id="2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0487 C 0.08607 -0.00487 0.12331 0.06088 0.12331 0.14189 C 0.12331 0.22291 0.08607 0.28888 0.04115 0.28888 C -0.00416 0.28888 -0.0401 0.22291 -0.0401 0.14189 C -0.0401 0.06088 -0.00416 -0.00487 0.04115 -0.00487 Z " pathEditMode="relative" rAng="0" ptsTypes="AAAAA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C9B27C-A309-4848-A0B1-DD77553F39C4}"/>
              </a:ext>
            </a:extLst>
          </p:cNvPr>
          <p:cNvSpPr/>
          <p:nvPr/>
        </p:nvSpPr>
        <p:spPr>
          <a:xfrm>
            <a:off x="1436914" y="870857"/>
            <a:ext cx="3918857" cy="9579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F55CAD-5994-47DA-A083-1B97EB65165A}"/>
              </a:ext>
            </a:extLst>
          </p:cNvPr>
          <p:cNvSpPr/>
          <p:nvPr/>
        </p:nvSpPr>
        <p:spPr>
          <a:xfrm>
            <a:off x="1948543" y="2296885"/>
            <a:ext cx="7532915" cy="1687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56718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atellite">
            <a:extLst>
              <a:ext uri="{FF2B5EF4-FFF2-40B4-BE49-F238E27FC236}">
                <a16:creationId xmlns:a16="http://schemas.microsoft.com/office/drawing/2014/main" id="{421A8019-6075-4CCE-AFB6-82BAC5DEB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650" y="0"/>
            <a:ext cx="4590498" cy="4590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E0FC1-008B-422B-9DEF-76E0413E09C2}"/>
              </a:ext>
            </a:extLst>
          </p:cNvPr>
          <p:cNvSpPr txBox="1"/>
          <p:nvPr/>
        </p:nvSpPr>
        <p:spPr>
          <a:xfrm>
            <a:off x="6020352" y="2019300"/>
            <a:ext cx="575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কৃত্রিম উপগ্রহ রয়েছে-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উপগ্রহ,পৃথিবী পর্যবেক্ষণকারী উপগ্রহ, সামরিক উপগ্রহ, নৌপরিবহণ উপগ্রহ, জ্যোতির্বিদ্যা বিষয়ক উপগ্রহ।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5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72AD8-94C0-4281-8591-7DE67CDD4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6" t="3108" r="14504" b="11659"/>
          <a:stretch/>
        </p:blipFill>
        <p:spPr>
          <a:xfrm>
            <a:off x="419099" y="185737"/>
            <a:ext cx="2057401" cy="2583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1A657-D4E7-41A1-AAB7-47BFABD7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185737"/>
            <a:ext cx="4035593" cy="2259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17200-0EEF-4CC0-B6DC-ABE5A61F7BEF}"/>
              </a:ext>
            </a:extLst>
          </p:cNvPr>
          <p:cNvSpPr txBox="1"/>
          <p:nvPr/>
        </p:nvSpPr>
        <p:spPr>
          <a:xfrm>
            <a:off x="3238500" y="4229100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উপগ্রহ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79ECE6-2B40-4FB5-9832-4C82DD3E27EF}"/>
              </a:ext>
            </a:extLst>
          </p:cNvPr>
          <p:cNvSpPr/>
          <p:nvPr/>
        </p:nvSpPr>
        <p:spPr>
          <a:xfrm>
            <a:off x="1447800" y="653143"/>
            <a:ext cx="3156857" cy="729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4AFFD2-E65F-49B9-8322-F688EF4E7859}"/>
              </a:ext>
            </a:extLst>
          </p:cNvPr>
          <p:cNvSpPr/>
          <p:nvPr/>
        </p:nvSpPr>
        <p:spPr>
          <a:xfrm>
            <a:off x="1447800" y="2438399"/>
            <a:ext cx="9470572" cy="16219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উপগ্রহই পৃথিবীটাকে হাতের মুটোই এনে দিয়েছে- উক্তিটি বিশ্লেষণ কর।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71802F-6514-4716-B0EC-E5476617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25" y="157163"/>
            <a:ext cx="5108439" cy="2686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CF0388-6FB4-4A93-87F8-96A3D1272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7" y="130968"/>
            <a:ext cx="4578055" cy="2843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64483-1C69-430A-B0B4-E2C41FE2E34C}"/>
              </a:ext>
            </a:extLst>
          </p:cNvPr>
          <p:cNvSpPr txBox="1"/>
          <p:nvPr/>
        </p:nvSpPr>
        <p:spPr>
          <a:xfrm>
            <a:off x="2038350" y="4267200"/>
            <a:ext cx="619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উপগ্রহ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A8D30-0F08-41E5-BA96-9FE09782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357312"/>
            <a:ext cx="2619375" cy="1743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51C7BF-4B0F-4182-813F-DE36C5A69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12" y="1357311"/>
            <a:ext cx="2886075" cy="174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306E5-96CC-410E-BC12-6620AB73A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212" y="1357312"/>
            <a:ext cx="2857500" cy="1743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E0E62C-F4B1-4030-B4E3-2059EAB914BF}"/>
              </a:ext>
            </a:extLst>
          </p:cNvPr>
          <p:cNvSpPr txBox="1"/>
          <p:nvPr/>
        </p:nvSpPr>
        <p:spPr>
          <a:xfrm>
            <a:off x="3271837" y="4457700"/>
            <a:ext cx="671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সামরিক যোগাযোগ উপগ্রহ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E850FD-30CB-48E0-A2A4-24BF19E0930D}"/>
              </a:ext>
            </a:extLst>
          </p:cNvPr>
          <p:cNvSpPr txBox="1"/>
          <p:nvPr/>
        </p:nvSpPr>
        <p:spPr>
          <a:xfrm>
            <a:off x="2124075" y="920621"/>
            <a:ext cx="79438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রয়েছে জ্যোতির্বিদ্যা উপগ্রহ, নৌপরিবহন উপগ্রহ ইত্যাদি।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এসব উপগ্রহের মাধ্যমে আমরা আমাদের বাস ভূমিকে হাতের মোটোই আনতে পেরেছি।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 মাধ্যমে আমরা একে অপরের অনেক কাছে আসতে পেরেছি।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 মাধ্যমেই আমরা সারা বিশ্বের খবর নিমিষেই জেনে যাচ্ছি।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3A1990-BC4A-4343-8484-DB694B1F0447}"/>
              </a:ext>
            </a:extLst>
          </p:cNvPr>
          <p:cNvSpPr/>
          <p:nvPr/>
        </p:nvSpPr>
        <p:spPr>
          <a:xfrm>
            <a:off x="1447800" y="653143"/>
            <a:ext cx="3156857" cy="729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C2FF8-B4A9-4656-B88F-88ACC6266660}"/>
              </a:ext>
            </a:extLst>
          </p:cNvPr>
          <p:cNvSpPr/>
          <p:nvPr/>
        </p:nvSpPr>
        <p:spPr>
          <a:xfrm>
            <a:off x="1447800" y="2618014"/>
            <a:ext cx="9470572" cy="16219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 মান উন্নয়নে কৃত্রিম উপগ্রহের ভূমিকায় মূখ্য-প্রতিবেদন তৈরি কর।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4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arty hat">
            <a:extLst>
              <a:ext uri="{FF2B5EF4-FFF2-40B4-BE49-F238E27FC236}">
                <a16:creationId xmlns:a16="http://schemas.microsoft.com/office/drawing/2014/main" id="{7E0C0C4F-5BD2-4D63-9E23-11CB9E217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3350"/>
            <a:ext cx="5222100" cy="5222100"/>
          </a:xfrm>
          <a:prstGeom prst="rect">
            <a:avLst/>
          </a:prstGeom>
        </p:spPr>
      </p:pic>
      <p:pic>
        <p:nvPicPr>
          <p:cNvPr id="5" name="Graphic 4" descr="Thumbs up sign">
            <a:extLst>
              <a:ext uri="{FF2B5EF4-FFF2-40B4-BE49-F238E27FC236}">
                <a16:creationId xmlns:a16="http://schemas.microsoft.com/office/drawing/2014/main" id="{76F0B4B1-5678-4BBE-A137-15B78B191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9150" y="-323850"/>
            <a:ext cx="6688950" cy="6610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EAF68-BDE3-4EB3-93CA-CFFDA7F5F64D}"/>
              </a:ext>
            </a:extLst>
          </p:cNvPr>
          <p:cNvSpPr txBox="1"/>
          <p:nvPr/>
        </p:nvSpPr>
        <p:spPr>
          <a:xfrm>
            <a:off x="5488800" y="2763450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7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9" y="340242"/>
            <a:ext cx="4993047" cy="6241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8931" y="2211573"/>
            <a:ext cx="5964864" cy="3539430"/>
          </a:xfrm>
          <a:prstGeom prst="rect">
            <a:avLst/>
          </a:prstGeom>
          <a:noFill/>
          <a:ln w="241300">
            <a:solidFill>
              <a:schemeClr val="bg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 ওয়াহিদ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</a:t>
            </a:r>
          </a:p>
          <a:p>
            <a:pPr algn="ctr"/>
            <a:r>
              <a:rPr lang="bn-IN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 পাইলট উচ্চ বিদ্যালয়</a:t>
            </a:r>
          </a:p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 হবিগঞ্জ।</a:t>
            </a:r>
          </a:p>
          <a:p>
            <a:pPr algn="ctr"/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০১৭১০১৯৬৪০২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92446"/>
      </p:ext>
    </p:extLst>
  </p:cSld>
  <p:clrMapOvr>
    <a:masterClrMapping/>
  </p:clrMapOvr>
  <p:transition spd="slow">
    <p:wipe/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594345" y="999461"/>
            <a:ext cx="6432697" cy="5124892"/>
          </a:xfrm>
          <a:prstGeom prst="bevel">
            <a:avLst>
              <a:gd name="adj" fmla="val 15516"/>
            </a:avLst>
          </a:prstGeom>
          <a:solidFill>
            <a:schemeClr val="tx1"/>
          </a:solidFill>
          <a:ln w="273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অষ্টম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১২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মহাকাশ ও উপগ্রহ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76852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655B365-9558-416A-8100-24DB840A68DE}"/>
              </a:ext>
            </a:extLst>
          </p:cNvPr>
          <p:cNvSpPr/>
          <p:nvPr/>
        </p:nvSpPr>
        <p:spPr>
          <a:xfrm>
            <a:off x="4550229" y="1741714"/>
            <a:ext cx="3091542" cy="3374572"/>
          </a:xfrm>
          <a:prstGeom prst="flowChartConnec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82712C3-736D-4425-BBAF-753853399892}"/>
              </a:ext>
            </a:extLst>
          </p:cNvPr>
          <p:cNvSpPr/>
          <p:nvPr/>
        </p:nvSpPr>
        <p:spPr>
          <a:xfrm>
            <a:off x="5806927" y="3168459"/>
            <a:ext cx="578146" cy="521082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6120BC-A88D-47CC-9F01-1FF657F2E5C3}"/>
              </a:ext>
            </a:extLst>
          </p:cNvPr>
          <p:cNvGrpSpPr/>
          <p:nvPr/>
        </p:nvGrpSpPr>
        <p:grpSpPr>
          <a:xfrm rot="3240407">
            <a:off x="5898765" y="1811302"/>
            <a:ext cx="533136" cy="3402118"/>
            <a:chOff x="9688286" y="500744"/>
            <a:chExt cx="990600" cy="9100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A97903-B6B1-4E41-991B-0DECB5E77A89}"/>
                </a:ext>
              </a:extLst>
            </p:cNvPr>
            <p:cNvGrpSpPr/>
            <p:nvPr/>
          </p:nvGrpSpPr>
          <p:grpSpPr>
            <a:xfrm>
              <a:off x="9688286" y="500744"/>
              <a:ext cx="990600" cy="4550228"/>
              <a:chOff x="9688286" y="500744"/>
              <a:chExt cx="990600" cy="45502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E40D0C-A123-4CFB-8342-0C5B2C31C653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51069B17-3393-436F-B7F7-9297AA663972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0F9826-2CC4-4ABA-82C9-8727FBD8B8DB}"/>
                </a:ext>
              </a:extLst>
            </p:cNvPr>
            <p:cNvGrpSpPr/>
            <p:nvPr/>
          </p:nvGrpSpPr>
          <p:grpSpPr>
            <a:xfrm rot="10800000">
              <a:off x="9688286" y="5050972"/>
              <a:ext cx="990600" cy="4550228"/>
              <a:chOff x="9688286" y="500744"/>
              <a:chExt cx="990600" cy="45502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65063B-E32B-48F1-9480-C6AF2565B283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3C06CC6E-8E2D-41C8-AEF8-4A1AD7C092B2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1D47C4-0BED-4B16-B44E-D02ED0543A95}"/>
              </a:ext>
            </a:extLst>
          </p:cNvPr>
          <p:cNvSpPr txBox="1"/>
          <p:nvPr/>
        </p:nvSpPr>
        <p:spPr>
          <a:xfrm>
            <a:off x="8630100" y="5032454"/>
            <a:ext cx="340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994036-B901-401E-A320-D6EE7C630646}"/>
              </a:ext>
            </a:extLst>
          </p:cNvPr>
          <p:cNvSpPr txBox="1"/>
          <p:nvPr/>
        </p:nvSpPr>
        <p:spPr>
          <a:xfrm>
            <a:off x="6456416" y="5382771"/>
            <a:ext cx="340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442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2ADF1-8BBA-412D-A301-532013ADDE19}"/>
              </a:ext>
            </a:extLst>
          </p:cNvPr>
          <p:cNvSpPr txBox="1"/>
          <p:nvPr/>
        </p:nvSpPr>
        <p:spPr>
          <a:xfrm>
            <a:off x="1428750" y="895350"/>
            <a:ext cx="581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বিষয়---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C7481-661C-4EAE-AA7D-1E0646C4A2E3}"/>
              </a:ext>
            </a:extLst>
          </p:cNvPr>
          <p:cNvSpPr txBox="1"/>
          <p:nvPr/>
        </p:nvSpPr>
        <p:spPr>
          <a:xfrm>
            <a:off x="2247900" y="2914650"/>
            <a:ext cx="7277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2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88BF7-8FAB-41B8-BFFD-0874EA4747AC}"/>
              </a:ext>
            </a:extLst>
          </p:cNvPr>
          <p:cNvSpPr txBox="1"/>
          <p:nvPr/>
        </p:nvSpPr>
        <p:spPr>
          <a:xfrm>
            <a:off x="1428750" y="952500"/>
            <a:ext cx="321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2322-0EA8-46AE-A072-6F203166A6A4}"/>
              </a:ext>
            </a:extLst>
          </p:cNvPr>
          <p:cNvSpPr txBox="1"/>
          <p:nvPr/>
        </p:nvSpPr>
        <p:spPr>
          <a:xfrm>
            <a:off x="1428750" y="2842855"/>
            <a:ext cx="9353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ব্যাখ্যা করতে পারবে,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চলাচল ব্যাখ্যা করতে পারবে,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ব্যবহার ব্যাখ্যা করতে পারবে,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গুরুত্ব ব্যাখ্যা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atellite">
            <a:extLst>
              <a:ext uri="{FF2B5EF4-FFF2-40B4-BE49-F238E27FC236}">
                <a16:creationId xmlns:a16="http://schemas.microsoft.com/office/drawing/2014/main" id="{EABB93F3-AD55-49A9-8258-B71E792F2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650" y="0"/>
            <a:ext cx="4590498" cy="4590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7AF63A-817B-464A-8FC8-22DA7F64D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415"/>
          <a:stretch/>
        </p:blipFill>
        <p:spPr>
          <a:xfrm>
            <a:off x="5943600" y="0"/>
            <a:ext cx="5483382" cy="493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D5F7B-8731-420C-93EA-AF03AB36A286}"/>
              </a:ext>
            </a:extLst>
          </p:cNvPr>
          <p:cNvSpPr txBox="1"/>
          <p:nvPr/>
        </p:nvSpPr>
        <p:spPr>
          <a:xfrm>
            <a:off x="4381500" y="5124725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640FA-3872-4DC4-B069-3CFB80876285}"/>
              </a:ext>
            </a:extLst>
          </p:cNvPr>
          <p:cNvSpPr txBox="1"/>
          <p:nvPr/>
        </p:nvSpPr>
        <p:spPr>
          <a:xfrm>
            <a:off x="3848100" y="6096275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কীভাবে চলাচল করে?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8DFD0-C909-44F7-A542-182D39A45F63}"/>
              </a:ext>
            </a:extLst>
          </p:cNvPr>
          <p:cNvSpPr txBox="1"/>
          <p:nvPr/>
        </p:nvSpPr>
        <p:spPr>
          <a:xfrm>
            <a:off x="866775" y="5630380"/>
            <a:ext cx="803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চলার জন্য কী প্রয়োজন?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670A2-0101-4343-AD8F-7BF9DC16F278}"/>
              </a:ext>
            </a:extLst>
          </p:cNvPr>
          <p:cNvSpPr txBox="1"/>
          <p:nvPr/>
        </p:nvSpPr>
        <p:spPr>
          <a:xfrm>
            <a:off x="2800350" y="5439880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কখন কৃত্রিম উপগ্রহ উৎক্ষেপন করা হয়?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C7E37-16C4-431C-8778-8A34FC0651A9}"/>
              </a:ext>
            </a:extLst>
          </p:cNvPr>
          <p:cNvSpPr txBox="1"/>
          <p:nvPr/>
        </p:nvSpPr>
        <p:spPr>
          <a:xfrm>
            <a:off x="1576388" y="5630380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কোন দেশ কৃত্রিম উপগ্রহ উৎক্ষেপন করে?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FC879-6DDC-4E84-B2F8-D900512B2497}"/>
              </a:ext>
            </a:extLst>
          </p:cNvPr>
          <p:cNvSpPr txBox="1"/>
          <p:nvPr/>
        </p:nvSpPr>
        <p:spPr>
          <a:xfrm>
            <a:off x="3405188" y="5573918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স্ফুটনিক শব্দের অর্থ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D8E4C-C22D-46C5-835F-D7D897405AA6}"/>
              </a:ext>
            </a:extLst>
          </p:cNvPr>
          <p:cNvSpPr txBox="1"/>
          <p:nvPr/>
        </p:nvSpPr>
        <p:spPr>
          <a:xfrm>
            <a:off x="3102769" y="5738260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মার্কিন উপগ্রহের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945E8-0A5D-4A4A-9AA8-05215127DE69}"/>
              </a:ext>
            </a:extLst>
          </p:cNvPr>
          <p:cNvSpPr txBox="1"/>
          <p:nvPr/>
        </p:nvSpPr>
        <p:spPr>
          <a:xfrm>
            <a:off x="866775" y="5483015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যে মানুষটি মহাকাশ ভ্রমন করেন তার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5AF42F-0349-4D4A-94B5-F5CA76DB232B}"/>
              </a:ext>
            </a:extLst>
          </p:cNvPr>
          <p:cNvSpPr txBox="1"/>
          <p:nvPr/>
        </p:nvSpPr>
        <p:spPr>
          <a:xfrm>
            <a:off x="1340643" y="5700847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মানুষ বহনকারী কৃত্রিম উপগ্রহের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8A7D9-B0A4-4EB0-BDDD-AF9D4FC75F0A}"/>
              </a:ext>
            </a:extLst>
          </p:cNvPr>
          <p:cNvSpPr txBox="1"/>
          <p:nvPr/>
        </p:nvSpPr>
        <p:spPr>
          <a:xfrm>
            <a:off x="3676650" y="536682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মহাকাশ ভ্রমনকারী নারীর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D6301-C066-4D14-A4B3-F505F23CE6E3}"/>
              </a:ext>
            </a:extLst>
          </p:cNvPr>
          <p:cNvSpPr txBox="1"/>
          <p:nvPr/>
        </p:nvSpPr>
        <p:spPr>
          <a:xfrm>
            <a:off x="2928938" y="5587245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যোগাযোগ উপগ্রহের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655B365-9558-416A-8100-24DB840A68DE}"/>
              </a:ext>
            </a:extLst>
          </p:cNvPr>
          <p:cNvSpPr/>
          <p:nvPr/>
        </p:nvSpPr>
        <p:spPr>
          <a:xfrm>
            <a:off x="2808514" y="293914"/>
            <a:ext cx="6574972" cy="6270172"/>
          </a:xfrm>
          <a:prstGeom prst="flowChartConnec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82712C3-736D-4425-BBAF-753853399892}"/>
              </a:ext>
            </a:extLst>
          </p:cNvPr>
          <p:cNvSpPr/>
          <p:nvPr/>
        </p:nvSpPr>
        <p:spPr>
          <a:xfrm>
            <a:off x="5481211" y="2944898"/>
            <a:ext cx="1229578" cy="968204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6120BC-A88D-47CC-9F01-1FF657F2E5C3}"/>
              </a:ext>
            </a:extLst>
          </p:cNvPr>
          <p:cNvGrpSpPr/>
          <p:nvPr/>
        </p:nvGrpSpPr>
        <p:grpSpPr>
          <a:xfrm rot="3240407">
            <a:off x="5670033" y="-105386"/>
            <a:ext cx="990600" cy="7235494"/>
            <a:chOff x="9688286" y="500744"/>
            <a:chExt cx="990600" cy="9100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A97903-B6B1-4E41-991B-0DECB5E77A89}"/>
                </a:ext>
              </a:extLst>
            </p:cNvPr>
            <p:cNvGrpSpPr/>
            <p:nvPr/>
          </p:nvGrpSpPr>
          <p:grpSpPr>
            <a:xfrm>
              <a:off x="9688286" y="500744"/>
              <a:ext cx="990600" cy="4550228"/>
              <a:chOff x="9688286" y="500744"/>
              <a:chExt cx="990600" cy="45502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E40D0C-A123-4CFB-8342-0C5B2C31C653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51069B17-3393-436F-B7F7-9297AA663972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0F9826-2CC4-4ABA-82C9-8727FBD8B8DB}"/>
                </a:ext>
              </a:extLst>
            </p:cNvPr>
            <p:cNvGrpSpPr/>
            <p:nvPr/>
          </p:nvGrpSpPr>
          <p:grpSpPr>
            <a:xfrm rot="10800000">
              <a:off x="9688286" y="5050972"/>
              <a:ext cx="990600" cy="4550228"/>
              <a:chOff x="9688286" y="500744"/>
              <a:chExt cx="990600" cy="45502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65063B-E32B-48F1-9480-C6AF2565B283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3C06CC6E-8E2D-41C8-AEF8-4A1AD7C092B2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762349C-C007-4EF7-A9AE-22384359EE18}"/>
              </a:ext>
            </a:extLst>
          </p:cNvPr>
          <p:cNvSpPr txBox="1"/>
          <p:nvPr/>
        </p:nvSpPr>
        <p:spPr>
          <a:xfrm>
            <a:off x="3638550" y="6012790"/>
            <a:ext cx="560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উপগ্রহের চলাচল।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25FA7FC-02CD-481C-B0AE-CCDCAD4C2163}"/>
              </a:ext>
            </a:extLst>
          </p:cNvPr>
          <p:cNvSpPr/>
          <p:nvPr/>
        </p:nvSpPr>
        <p:spPr>
          <a:xfrm>
            <a:off x="3875314" y="1001800"/>
            <a:ext cx="4441372" cy="4854400"/>
          </a:xfrm>
          <a:prstGeom prst="flowChartConnec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F9AD7F5-6C43-443E-91E7-A85DFA8BCD2E}"/>
              </a:ext>
            </a:extLst>
          </p:cNvPr>
          <p:cNvSpPr/>
          <p:nvPr/>
        </p:nvSpPr>
        <p:spPr>
          <a:xfrm>
            <a:off x="5801462" y="3054206"/>
            <a:ext cx="589076" cy="749588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C387FA-F6D4-4BA7-9152-F2E8A8DD6602}"/>
              </a:ext>
            </a:extLst>
          </p:cNvPr>
          <p:cNvGrpSpPr/>
          <p:nvPr/>
        </p:nvGrpSpPr>
        <p:grpSpPr>
          <a:xfrm rot="3240407">
            <a:off x="5611931" y="404275"/>
            <a:ext cx="1289036" cy="5943518"/>
            <a:chOff x="9281009" y="-531493"/>
            <a:chExt cx="1664981" cy="101326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5ADE24-7A41-4BF4-8392-2DE91AE6754A}"/>
                </a:ext>
              </a:extLst>
            </p:cNvPr>
            <p:cNvGrpSpPr/>
            <p:nvPr/>
          </p:nvGrpSpPr>
          <p:grpSpPr>
            <a:xfrm>
              <a:off x="9281009" y="-531493"/>
              <a:ext cx="1664981" cy="5582465"/>
              <a:chOff x="9281009" y="-531493"/>
              <a:chExt cx="1664981" cy="558246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542E0C-9AA4-4EEA-B9CC-5BAF3B7C369B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6A4D71A2-20EF-4C1F-962E-D11CE739A9D3}"/>
                  </a:ext>
                </a:extLst>
              </p:cNvPr>
              <p:cNvSpPr/>
              <p:nvPr/>
            </p:nvSpPr>
            <p:spPr>
              <a:xfrm>
                <a:off x="9281009" y="-531493"/>
                <a:ext cx="1664981" cy="1432778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6039A41-B922-4050-9022-38DEFC60A848}"/>
                </a:ext>
              </a:extLst>
            </p:cNvPr>
            <p:cNvGrpSpPr/>
            <p:nvPr/>
          </p:nvGrpSpPr>
          <p:grpSpPr>
            <a:xfrm rot="10800000">
              <a:off x="9688286" y="5050972"/>
              <a:ext cx="990600" cy="4550228"/>
              <a:chOff x="9688286" y="500744"/>
              <a:chExt cx="990600" cy="45502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809B528-5BCD-41D2-ABD2-C24D46C10FAE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33EF8AAD-926C-4D75-AE71-CC127D9B4BAD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A592E16-EDBD-4B1F-9140-1CF6F02AD952}"/>
              </a:ext>
            </a:extLst>
          </p:cNvPr>
          <p:cNvSpPr txBox="1"/>
          <p:nvPr/>
        </p:nvSpPr>
        <p:spPr>
          <a:xfrm>
            <a:off x="1686422" y="-60029"/>
            <a:ext cx="560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চলাচল।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FCC6C-6103-4FA9-BF9B-D27A7142D723}"/>
              </a:ext>
            </a:extLst>
          </p:cNvPr>
          <p:cNvSpPr txBox="1"/>
          <p:nvPr/>
        </p:nvSpPr>
        <p:spPr>
          <a:xfrm>
            <a:off x="6941779" y="5240647"/>
            <a:ext cx="5606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কেন্দ্রমূখি বলের কারণে কৃত্রিম উপগ্রহ পৃথিবীর চারদিকে ঘুরে।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8176C-206E-4135-874A-2541B5DC6B59}"/>
              </a:ext>
            </a:extLst>
          </p:cNvPr>
          <p:cNvSpPr txBox="1"/>
          <p:nvPr/>
        </p:nvSpPr>
        <p:spPr>
          <a:xfrm>
            <a:off x="6226111" y="4998469"/>
            <a:ext cx="5606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 উপর পৃথিবীর আকর্ষণ বা অভিকর্ষ বলই এই কেন্দ্রমূখী বলে সৃষ্টি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307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2020-08-21T09:49:30Z</dcterms:created>
  <dcterms:modified xsi:type="dcterms:W3CDTF">2020-09-01T13:22:29Z</dcterms:modified>
</cp:coreProperties>
</file>