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0" r:id="rId1"/>
  </p:sldMasterIdLst>
  <p:sldIdLst>
    <p:sldId id="256" r:id="rId2"/>
    <p:sldId id="268" r:id="rId3"/>
    <p:sldId id="269" r:id="rId4"/>
    <p:sldId id="257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1F5B398-8FD0-4FC8-BF84-9443C64C7B64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EE86305-1B26-4661-9230-468C315A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24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B398-8FD0-4FC8-BF84-9443C64C7B64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305-1B26-4661-9230-468C315A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1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F5B398-8FD0-4FC8-BF84-9443C64C7B64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EE86305-1B26-4661-9230-468C315A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04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F5B398-8FD0-4FC8-BF84-9443C64C7B64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EE86305-1B26-4661-9230-468C315AF7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3412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F5B398-8FD0-4FC8-BF84-9443C64C7B64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EE86305-1B26-4661-9230-468C315A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83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B398-8FD0-4FC8-BF84-9443C64C7B64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305-1B26-4661-9230-468C315A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83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B398-8FD0-4FC8-BF84-9443C64C7B64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305-1B26-4661-9230-468C315A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42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B398-8FD0-4FC8-BF84-9443C64C7B64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305-1B26-4661-9230-468C315A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39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F5B398-8FD0-4FC8-BF84-9443C64C7B64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EE86305-1B26-4661-9230-468C315A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801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B398-8FD0-4FC8-BF84-9443C64C7B64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305-1B26-4661-9230-468C315A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2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F5B398-8FD0-4FC8-BF84-9443C64C7B64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EE86305-1B26-4661-9230-468C315A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68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B398-8FD0-4FC8-BF84-9443C64C7B64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305-1B26-4661-9230-468C315A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98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B398-8FD0-4FC8-BF84-9443C64C7B64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305-1B26-4661-9230-468C315A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7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B398-8FD0-4FC8-BF84-9443C64C7B64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305-1B26-4661-9230-468C315A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6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B398-8FD0-4FC8-BF84-9443C64C7B64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305-1B26-4661-9230-468C315A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73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B398-8FD0-4FC8-BF84-9443C64C7B64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305-1B26-4661-9230-468C315A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595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B398-8FD0-4FC8-BF84-9443C64C7B64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6305-1B26-4661-9230-468C315A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5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5B398-8FD0-4FC8-BF84-9443C64C7B64}" type="datetimeFigureOut">
              <a:rPr lang="en-US" smtClean="0"/>
              <a:t>02-Sep-20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86305-1B26-4661-9230-468C315AF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2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  <p:sldLayoutId id="2147484252" r:id="rId12"/>
    <p:sldLayoutId id="2147484253" r:id="rId13"/>
    <p:sldLayoutId id="2147484254" r:id="rId14"/>
    <p:sldLayoutId id="2147484255" r:id="rId15"/>
    <p:sldLayoutId id="2147484256" r:id="rId16"/>
    <p:sldLayoutId id="214748425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3572" y="5956663"/>
            <a:ext cx="6336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4" y="0"/>
            <a:ext cx="10386152" cy="573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430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2549" y="1149530"/>
            <a:ext cx="8988627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আ+উ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=উ(আ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যেমন-মিথ্যা+উক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মিথ্যুক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হিংসা+উক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হিংসুক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নিন্দা+উক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নিন্দুক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2548" y="3082834"/>
            <a:ext cx="8988627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ই+এ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=ই (এ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যেমন-কুড়ি+এক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কুড়িক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ধনি+এক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গুটি+এক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গুটিক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3018" y="5016138"/>
            <a:ext cx="9341326" cy="11033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শেষেরটি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যা+ইচ্ছা+তাই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যাচ্ছেতাই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আ+ই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3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55281" y="418012"/>
            <a:ext cx="1882433" cy="7218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8045" y="1304768"/>
            <a:ext cx="10778241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ব্যঞ্জনে,ব্যঞ্জনে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ব্যঞ্জনে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ব্যঞ্জনে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4800" y="5381898"/>
            <a:ext cx="9289073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সমীভবন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নিয়মেই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কথ্যরীতিতেই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সীমাবদ্ধ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প্রাচীন ঐতিহ্য ঘোড়ার গাড়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00" y="2718954"/>
            <a:ext cx="3488962" cy="23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জাল নোট ও আসল নোট চেনার উপায় | 797889 | কালের কণ্ঠ | kalerkant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336" y="2593614"/>
            <a:ext cx="4638494" cy="264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21235" y="2908741"/>
            <a:ext cx="1783464" cy="5940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ঘোড়া+গাড়ি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5921" y="4133328"/>
            <a:ext cx="1534091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ঘোড়গাড়ি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50390" y="3224718"/>
            <a:ext cx="128589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পাঁচ+শ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93922" y="4133329"/>
            <a:ext cx="98980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পাঁশ্‌শ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25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66694" y="3552432"/>
            <a:ext cx="1183633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হলন্ত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 (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লুপ্ত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দ্বিত্ব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‌+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‌+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‌+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দুচ্ছাই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1" y="1423167"/>
            <a:ext cx="11965579" cy="10902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অঘোষ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দ্বিত্ব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অঘোষ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ধ্বনিও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689" y="5048347"/>
            <a:ext cx="11808823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চ-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ত-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চ-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দ্বিত্ব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ত-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চ-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লুপ্ত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দ্বিত্ব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নাত+জামাই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নাজ্‌জামাই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‌+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‌=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বদ্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‌+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বজ্জাত,হাত+ছানি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হাচ্ছানি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2642" y="2740552"/>
            <a:ext cx="283602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ছোট+দা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ছোড়দা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82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420" y="1397725"/>
            <a:ext cx="1064761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‘প’ –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‘চ’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‘স’ –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‘ত’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 ও 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3099" y="2139253"/>
            <a:ext cx="2195942" cy="5978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পাঁচ+শ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পাঁশ্‌শ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79877" y="2193032"/>
            <a:ext cx="3071153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পাঁচ+সিকা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পাঁশ্‌শিকা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122" y="2193031"/>
            <a:ext cx="227867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সাত+শ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সাশ্‌শ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420" y="2947621"/>
            <a:ext cx="8518365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হলন্ত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02884" y="3742927"/>
            <a:ext cx="266184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তিল+এক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তিলেক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2602" y="3742927"/>
            <a:ext cx="266185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চুন+আরি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চুনারি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7004" y="3692202"/>
            <a:ext cx="2805543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বোন+আই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বোনাই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898" y="4436783"/>
            <a:ext cx="2626327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বার+এক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বারেক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7546" y="4497516"/>
            <a:ext cx="275626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তিন+এক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তিনেক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420" y="5252105"/>
            <a:ext cx="785216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ব্যঞ্জনধ্বনি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লুপ্ত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24452" y="6067427"/>
            <a:ext cx="333468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ঘোড়া+দৌড়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ঘোড়দৌড়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2777" y="6123565"/>
            <a:ext cx="2645223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নাতি+বৌ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নাতবৌ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9748" y="6123565"/>
            <a:ext cx="295279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কাঁচা+কলা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কাঁচকলা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06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9784" y="470263"/>
            <a:ext cx="222206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5879" y="3200400"/>
            <a:ext cx="5452947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আন্না,সাশ্‌শ,নাতবৌ,রূপালি,বজ্জাত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245" y="1881051"/>
            <a:ext cx="3236617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93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9888" y="496388"/>
            <a:ext cx="457338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শিখলাম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155" y="1828800"/>
            <a:ext cx="6571309" cy="7209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উদাহরণসহ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শিখলাম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156" y="2830280"/>
            <a:ext cx="567066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২।সন্ধির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জেনেছি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402" y="3812467"/>
            <a:ext cx="7029890" cy="707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জানলাম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3402" y="4800884"/>
            <a:ext cx="6585062" cy="7110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জানলাম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3403" y="5789301"/>
            <a:ext cx="4378128" cy="71100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শিখলাম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07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6824" y="378824"/>
            <a:ext cx="1882433" cy="7218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7737" y="2666880"/>
            <a:ext cx="682890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লুপ্ত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179" y="1541417"/>
            <a:ext cx="2988422" cy="5847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179" y="3792344"/>
            <a:ext cx="6946468" cy="5893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9179" y="4922402"/>
            <a:ext cx="327580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‘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মিথ্যুক’কোন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3865" y="2666879"/>
            <a:ext cx="144265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76265" y="3792344"/>
            <a:ext cx="102899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76265" y="4922403"/>
            <a:ext cx="144265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15647" y="1517075"/>
            <a:ext cx="3657601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64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 rot="1181186">
            <a:off x="3264533" y="1903097"/>
            <a:ext cx="9144000" cy="18995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উদাহরণসহ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(২টি)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 rot="1354971">
            <a:off x="7988192" y="336911"/>
            <a:ext cx="3566160" cy="2312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মাত্র ৭ লাখ টাকা খরচ করে নির্মাণ করুন মজবুত ও টেকসই বাড়ী | breakingbdnews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2" y="3069771"/>
            <a:ext cx="7577637" cy="378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66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58159">
            <a:off x="5258054" y="537981"/>
            <a:ext cx="3566160" cy="2312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2247067" y="3357152"/>
            <a:ext cx="8268533" cy="194636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সন্মান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6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344118" y="156754"/>
            <a:ext cx="2799883" cy="1561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Animated Flower Wallpaper | Best HD Wallpapers | Flower wallpaper,  Wallpaper, 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087"/>
            <a:ext cx="11978640" cy="493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78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79705" y="2408419"/>
            <a:ext cx="3255211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13088" y="836023"/>
            <a:ext cx="3699346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8" descr="Free Pictures Of Book, Download Free Clip Art, Free Clip Art on ...">
            <a:extLst>
              <a:ext uri="{FF2B5EF4-FFF2-40B4-BE49-F238E27FC236}">
                <a16:creationId xmlns:a16="http://schemas.microsoft.com/office/drawing/2014/main" id="{A382AE6D-CADA-497D-9100-BA2EE2701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788" y="1405506"/>
            <a:ext cx="4622566" cy="3540429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lower Wallpaper · Pexels · Free Stock Photos">
            <a:extLst>
              <a:ext uri="{FF2B5EF4-FFF2-40B4-BE49-F238E27FC236}">
                <a16:creationId xmlns:a16="http://schemas.microsoft.com/office/drawing/2014/main" id="{4888BB98-772B-4E2B-99AF-936C18AE9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1" y="3849200"/>
            <a:ext cx="4976327" cy="30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52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may contain: 1 person, text">
            <a:extLst>
              <a:ext uri="{FF2B5EF4-FFF2-40B4-BE49-F238E27FC236}">
                <a16:creationId xmlns:a16="http://schemas.microsoft.com/office/drawing/2014/main" id="{28D2ECA8-28AA-425D-8D12-5A05C0D68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96656" cy="670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4D9802-6AD1-49EF-A3BF-43E9CBBCCC68}"/>
              </a:ext>
            </a:extLst>
          </p:cNvPr>
          <p:cNvSpPr txBox="1"/>
          <p:nvPr/>
        </p:nvSpPr>
        <p:spPr>
          <a:xfrm>
            <a:off x="6902884" y="4429314"/>
            <a:ext cx="487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উম্মে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হাবিবা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মোহাম্মদপুর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098" name="Picture 2" descr="Free Animated Cliparts Books, Download Free Clip Art, Free Clip ...">
            <a:extLst>
              <a:ext uri="{FF2B5EF4-FFF2-40B4-BE49-F238E27FC236}">
                <a16:creationId xmlns:a16="http://schemas.microsoft.com/office/drawing/2014/main" id="{1C971457-93AB-4566-99AF-803047C1A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35" y="150827"/>
            <a:ext cx="3324649" cy="470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38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হ্যান্ডশেক বা করমর্দন রীতি যেভাবে চালু হয় - banglanews24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হ্যান্ডশেক বা করমর্দন রীতি যেভাবে চালু হয় - banglanews24.com"/>
          <p:cNvSpPr>
            <a:spLocks noChangeAspect="1" noChangeArrowheads="1"/>
          </p:cNvSpPr>
          <p:nvPr/>
        </p:nvSpPr>
        <p:spPr bwMode="auto">
          <a:xfrm>
            <a:off x="307975" y="7937"/>
            <a:ext cx="2291534" cy="22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হ্যান্ডশেক বা করমর্দন রীতি যেভাবে চালু হয় - banglanews24.com"/>
          <p:cNvSpPr>
            <a:spLocks noChangeAspect="1" noChangeArrowheads="1"/>
          </p:cNvSpPr>
          <p:nvPr/>
        </p:nvSpPr>
        <p:spPr bwMode="auto">
          <a:xfrm>
            <a:off x="460375" y="160337"/>
            <a:ext cx="2291534" cy="22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513" y="675795"/>
            <a:ext cx="7106784" cy="4240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295" y="5068389"/>
            <a:ext cx="11443653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01754" y="1743993"/>
            <a:ext cx="108321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7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8454" y="1162593"/>
            <a:ext cx="1962792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166" y="2412869"/>
            <a:ext cx="4192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166" y="3540034"/>
            <a:ext cx="119558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ব্যঞ্জনসন্ধি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বিচ্ছেদ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2" descr="Dribbble - Book Animation [GIF] by Stefan G�llner">
            <a:extLst>
              <a:ext uri="{FF2B5EF4-FFF2-40B4-BE49-F238E27FC236}">
                <a16:creationId xmlns:a16="http://schemas.microsoft.com/office/drawing/2014/main" id="{0518F1FC-7924-4BA8-B6EE-CAF4ED3A4D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29" y="457200"/>
            <a:ext cx="4598125" cy="3566159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826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127" y="4523261"/>
            <a:ext cx="402236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হিমালয়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1462" y="4632537"/>
            <a:ext cx="4348932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বিদ্যা+আলয়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2" descr="হিমালয় পর্বতমালা - উইকিপিডিয়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1463040"/>
            <a:ext cx="5329646" cy="2908242"/>
          </a:xfrm>
          <a:prstGeom prst="rect">
            <a:avLst/>
          </a:prstGeom>
        </p:spPr>
      </p:pic>
      <p:pic>
        <p:nvPicPr>
          <p:cNvPr id="3078" name="Picture 6" descr="বিদ্যালয়ের দেয়াল যেন বইয়ের পাত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342" y="1483495"/>
            <a:ext cx="5177052" cy="28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97534" y="5878283"/>
            <a:ext cx="9131616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মিলনকে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97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332767">
            <a:off x="9632574" y="866619"/>
            <a:ext cx="2504893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832039" y="3736725"/>
            <a:ext cx="2834640" cy="250806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802195" y="2160157"/>
            <a:ext cx="2834640" cy="250806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 rot="16631652">
            <a:off x="9542722" y="2592765"/>
            <a:ext cx="2173599" cy="2406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19624876">
            <a:off x="8223655" y="1683064"/>
            <a:ext cx="2175638" cy="2069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27497" y="2580204"/>
            <a:ext cx="1776549" cy="1371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সহজপ্রবণতা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61085" y="4790275"/>
            <a:ext cx="1776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ধ্বনিগত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মাধুর্য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3215" y="1606732"/>
            <a:ext cx="344999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+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অতীত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আশাতীত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554" y="2592539"/>
            <a:ext cx="4454435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অতীত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আয়াস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‘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আশাতীত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আয়াসে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2455" y="4332485"/>
            <a:ext cx="1652010" cy="5978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174" y="5088273"/>
            <a:ext cx="7726239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যেরুপ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‘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হিমালয়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শ্রুতিমধুর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0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01545" y="1084217"/>
            <a:ext cx="3164575" cy="7209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5375" y="5108442"/>
            <a:ext cx="1444632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6-Point Star 3"/>
          <p:cNvSpPr/>
          <p:nvPr/>
        </p:nvSpPr>
        <p:spPr>
          <a:xfrm>
            <a:off x="5539643" y="3258444"/>
            <a:ext cx="3069771" cy="3069771"/>
          </a:xfrm>
          <a:prstGeom prst="star6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47511" y="4462111"/>
            <a:ext cx="1254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6-Point Star 6"/>
          <p:cNvSpPr/>
          <p:nvPr/>
        </p:nvSpPr>
        <p:spPr>
          <a:xfrm>
            <a:off x="9122229" y="3235089"/>
            <a:ext cx="3069771" cy="3069771"/>
          </a:xfrm>
          <a:prstGeom prst="star6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737167" y="4346452"/>
            <a:ext cx="1658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ব্যঞ্জন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8446" y="1334546"/>
            <a:ext cx="2258183" cy="169009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51864" y="1334546"/>
            <a:ext cx="2251210" cy="169009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122174" y="3258444"/>
            <a:ext cx="692331" cy="1227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010007" y="3258444"/>
            <a:ext cx="572439" cy="1252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17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  <p:bldP spid="7" grpId="0" animBg="1"/>
      <p:bldP spid="9" grpId="0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95361" y="458065"/>
            <a:ext cx="1444632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2733" y="1606732"/>
            <a:ext cx="9876901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স্বরধ্বনি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566" y="2755399"/>
            <a:ext cx="8400799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1212" y="3709852"/>
            <a:ext cx="817873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অ+এ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=এ (অ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যেমন-শত+এক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শতেক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1212" y="4924696"/>
            <a:ext cx="10360228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আ+আ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=আ (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যেমন-শাঁখা+আরি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শাঁখারি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রূপা+আলি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রূপালি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60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747</TotalTime>
  <Words>576</Words>
  <Application>Microsoft Office PowerPoint</Application>
  <PresentationFormat>Widescreen</PresentationFormat>
  <Paragraphs>93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NikoshBAN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29</cp:revision>
  <dcterms:created xsi:type="dcterms:W3CDTF">2020-09-02T06:14:54Z</dcterms:created>
  <dcterms:modified xsi:type="dcterms:W3CDTF">2020-09-02T18:47:09Z</dcterms:modified>
</cp:coreProperties>
</file>