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58" r:id="rId8"/>
    <p:sldId id="274" r:id="rId9"/>
    <p:sldId id="275" r:id="rId10"/>
    <p:sldId id="261" r:id="rId11"/>
    <p:sldId id="263" r:id="rId12"/>
    <p:sldId id="276" r:id="rId13"/>
    <p:sldId id="264" r:id="rId14"/>
    <p:sldId id="26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78B"/>
    <a:srgbClr val="FC144B"/>
    <a:srgbClr val="DF0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কৃষি</c:v>
                </c:pt>
                <c:pt idx="1">
                  <c:v>শিল্প</c:v>
                </c:pt>
                <c:pt idx="2">
                  <c:v>সেবা</c:v>
                </c:pt>
              </c:strCache>
            </c:strRef>
          </c:cat>
          <c:val>
            <c:numRef>
              <c:f>Sheet1!$B$2:$B$4</c:f>
              <c:numCache>
                <c:formatCode>[$-5000445]0</c:formatCode>
                <c:ptCount val="3"/>
                <c:pt idx="0">
                  <c:v>19</c:v>
                </c:pt>
                <c:pt idx="1">
                  <c:v>29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DE3AF-95AF-4BC1-AAA3-3480CC4C6F4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824CF-FF3D-4DBA-BC41-47D9CFE947B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4000" b="1" dirty="0" err="1" smtClean="0">
              <a:solidFill>
                <a:schemeClr val="accent2">
                  <a:lumMod val="50000"/>
                </a:schemeClr>
              </a:solidFill>
            </a:rPr>
            <a:t>অর্থনৈতিক</a:t>
          </a:r>
          <a:r>
            <a:rPr lang="en-US" sz="40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4000" b="1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r>
            <a:rPr lang="en-US" sz="4000" b="1" dirty="0" smtClean="0">
              <a:solidFill>
                <a:schemeClr val="accent2">
                  <a:lumMod val="50000"/>
                </a:schemeClr>
              </a:solidFill>
            </a:rPr>
            <a:t> ৩-ভাগে </a:t>
          </a:r>
          <a:r>
            <a:rPr lang="en-US" sz="4000" b="1" dirty="0" err="1" smtClean="0">
              <a:solidFill>
                <a:schemeClr val="accent2">
                  <a:lumMod val="50000"/>
                </a:schemeClr>
              </a:solidFill>
            </a:rPr>
            <a:t>বিভক্ত</a:t>
          </a:r>
          <a:r>
            <a:rPr lang="en-US" sz="4000" b="1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4000" b="1" dirty="0">
            <a:solidFill>
              <a:schemeClr val="accent2">
                <a:lumMod val="50000"/>
              </a:schemeClr>
            </a:solidFill>
          </a:endParaRPr>
        </a:p>
      </dgm:t>
    </dgm:pt>
    <dgm:pt modelId="{01627596-FCE4-49D2-AA48-FE5B4CEB89D4}" type="parTrans" cxnId="{5B06A4A0-B76D-4EC5-8FF1-051BDB889D61}">
      <dgm:prSet/>
      <dgm:spPr/>
      <dgm:t>
        <a:bodyPr/>
        <a:lstStyle/>
        <a:p>
          <a:endParaRPr lang="en-US" sz="3200" b="1"/>
        </a:p>
      </dgm:t>
    </dgm:pt>
    <dgm:pt modelId="{B7A048B4-09B9-474F-A364-8F7BABA0BD69}" type="sibTrans" cxnId="{5B06A4A0-B76D-4EC5-8FF1-051BDB889D61}">
      <dgm:prSet/>
      <dgm:spPr/>
      <dgm:t>
        <a:bodyPr/>
        <a:lstStyle/>
        <a:p>
          <a:endParaRPr lang="en-US" sz="3200" b="1"/>
        </a:p>
      </dgm:t>
    </dgm:pt>
    <dgm:pt modelId="{34EAB097-B6EB-4181-A0BA-4CC5C427CAF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accent2">
                  <a:lumMod val="50000"/>
                </a:schemeClr>
              </a:solidFill>
            </a:rPr>
            <a:t>১.উৎপাদনভিত্তিক </a:t>
          </a:r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67CF1EFB-CE33-4F55-9849-DB980A22DE4D}" type="parTrans" cxnId="{62384F03-C105-43D2-B7BA-23071D347CED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91EC3E69-2F5A-4793-9210-EAAAC04A2CF0}" type="sibTrans" cxnId="{62384F03-C105-43D2-B7BA-23071D347CED}">
      <dgm:prSet/>
      <dgm:spPr/>
      <dgm:t>
        <a:bodyPr/>
        <a:lstStyle/>
        <a:p>
          <a:endParaRPr lang="en-US" sz="3200" b="1"/>
        </a:p>
      </dgm:t>
    </dgm:pt>
    <dgm:pt modelId="{B7EA0BB4-8837-4998-9CA2-CF52D887C64D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সেবা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2ECED455-28DA-418B-BDCE-1C2DF5C322EE}" type="parTrans" cxnId="{BDB7BF51-FDF0-44FC-9134-0D66441BE1B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29263BD7-118E-41AC-9C27-C39FAD8638D5}" type="sibTrans" cxnId="{BDB7BF51-FDF0-44FC-9134-0D66441BE1BB}">
      <dgm:prSet/>
      <dgm:spPr/>
      <dgm:t>
        <a:bodyPr/>
        <a:lstStyle/>
        <a:p>
          <a:endParaRPr lang="en-US" sz="3200" b="1"/>
        </a:p>
      </dgm:t>
    </dgm:pt>
    <dgm:pt modelId="{45FC5468-68DC-4A64-81A3-4F6008642BDC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কৃষি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D3AD2FF3-E7A6-4C4F-AC6B-D137C49D692F}" type="parTrans" cxnId="{E7F82B41-CB27-4F92-A7B0-1D21E9AF9BDC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32FDB1ED-B952-4A6A-9BB7-FD773A95BCFD}" type="sibTrans" cxnId="{E7F82B41-CB27-4F92-A7B0-1D21E9AF9BDC}">
      <dgm:prSet/>
      <dgm:spPr/>
      <dgm:t>
        <a:bodyPr/>
        <a:lstStyle/>
        <a:p>
          <a:endParaRPr lang="en-US" sz="3200" b="1"/>
        </a:p>
      </dgm:t>
    </dgm:pt>
    <dgm:pt modelId="{3FE40F1C-3180-44D1-822E-8EFEDA25155D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accent2">
                  <a:lumMod val="50000"/>
                </a:schemeClr>
              </a:solidFill>
            </a:rPr>
            <a:t>২.মালিকানাভিত্তিক </a:t>
          </a:r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3A170473-8985-425F-B112-A7F9A359289A}" type="parTrans" cxnId="{C27B0E47-9A77-482A-A8DB-05795EE95B1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EC8DB50F-03E7-4EB8-B624-B014D816B01D}" type="sibTrans" cxnId="{C27B0E47-9A77-482A-A8DB-05795EE95B1A}">
      <dgm:prSet/>
      <dgm:spPr/>
      <dgm:t>
        <a:bodyPr/>
        <a:lstStyle/>
        <a:p>
          <a:endParaRPr lang="en-US" sz="3200" b="1"/>
        </a:p>
      </dgm:t>
    </dgm:pt>
    <dgm:pt modelId="{20401C61-B289-4C0B-AB47-B5E8DEDC37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সরকারি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3C316826-F86D-4EA3-9AF4-C05D806B4CD9}" type="parTrans" cxnId="{2B101E7B-7930-4EC7-8F56-DAB4BC9B1C90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B33E502E-4876-4887-B516-1F39544C519F}" type="sibTrans" cxnId="{2B101E7B-7930-4EC7-8F56-DAB4BC9B1C90}">
      <dgm:prSet/>
      <dgm:spPr/>
      <dgm:t>
        <a:bodyPr/>
        <a:lstStyle/>
        <a:p>
          <a:endParaRPr lang="en-US" sz="3200" b="1"/>
        </a:p>
      </dgm:t>
    </dgm:pt>
    <dgm:pt modelId="{E5554DB6-9A5B-4A5D-B5DF-1B9A75357663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শিল্প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6CFF998E-4F9B-4419-9C68-3751DB5A7BE9}" type="parTrans" cxnId="{B6973300-7B7E-44F6-AC4B-1CE5154266B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5F4D92E3-C0C9-49AF-AE63-C2790A1FC04A}" type="sibTrans" cxnId="{B6973300-7B7E-44F6-AC4B-1CE5154266B2}">
      <dgm:prSet/>
      <dgm:spPr/>
      <dgm:t>
        <a:bodyPr/>
        <a:lstStyle/>
        <a:p>
          <a:endParaRPr lang="en-US" sz="3200" b="1"/>
        </a:p>
      </dgm:t>
    </dgm:pt>
    <dgm:pt modelId="{6ED084AA-4665-4CA8-A6DC-67D70D937415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বেসরকারি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994A3EA7-FA3E-4C67-BD31-D01C3E57F8F0}" type="parTrans" cxnId="{7557A549-3691-4616-91F1-14F6163174C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5965DC14-262E-40D1-BFE3-C23D37C7BDA1}" type="sibTrans" cxnId="{7557A549-3691-4616-91F1-14F6163174C6}">
      <dgm:prSet/>
      <dgm:spPr/>
      <dgm:t>
        <a:bodyPr/>
        <a:lstStyle/>
        <a:p>
          <a:endParaRPr lang="en-US" sz="3200" b="1"/>
        </a:p>
      </dgm:t>
    </dgm:pt>
    <dgm:pt modelId="{FACDEC4A-5957-4398-9487-C819121CAA99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  <a:effectLst/>
      </dgm:spPr>
      <dgm:t>
        <a:bodyPr/>
        <a:lstStyle/>
        <a:p>
          <a:r>
            <a:rPr lang="en-US" sz="3200" b="1" dirty="0" smtClean="0">
              <a:solidFill>
                <a:schemeClr val="accent2">
                  <a:lumMod val="50000"/>
                </a:schemeClr>
              </a:solidFill>
            </a:rPr>
            <a:t>৩.অঞ্চল</a:t>
          </a:r>
        </a:p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ভিত্তিক</a:t>
          </a:r>
          <a:r>
            <a:rPr lang="en-US" sz="32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08D6201D-F035-4EB3-B769-2D052F207946}" type="parTrans" cxnId="{546B17CB-BFBC-4939-B074-8B27069E799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2CBCC3AA-5BDD-49AC-AB45-8A25EB61113C}" type="sibTrans" cxnId="{546B17CB-BFBC-4939-B074-8B27069E799F}">
      <dgm:prSet/>
      <dgm:spPr/>
      <dgm:t>
        <a:bodyPr/>
        <a:lstStyle/>
        <a:p>
          <a:endParaRPr lang="en-US" sz="3200" b="1"/>
        </a:p>
      </dgm:t>
    </dgm:pt>
    <dgm:pt modelId="{602FC7FE-EE0A-4B82-9DD8-ECB35F05EBED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গ্রামীণ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CDA5F2EE-7166-4AAD-9950-FC28CAA53075}" type="parTrans" cxnId="{B840A5AD-29C8-4B1D-ACA6-62B19F0769F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AC82FBBB-9E83-4693-B3D2-B988F40A6B95}" type="sibTrans" cxnId="{B840A5AD-29C8-4B1D-ACA6-62B19F0769F3}">
      <dgm:prSet/>
      <dgm:spPr/>
      <dgm:t>
        <a:bodyPr/>
        <a:lstStyle/>
        <a:p>
          <a:endParaRPr lang="en-US" sz="3200" b="1"/>
        </a:p>
      </dgm:t>
    </dgm:pt>
    <dgm:pt modelId="{CFD1566E-1822-499E-AD1B-1712EB571A58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accent2">
                  <a:lumMod val="50000"/>
                </a:schemeClr>
              </a:solidFill>
            </a:rPr>
            <a:t>শহুরে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9230C96A-EADF-49F1-947C-E8F46199EE87}" type="parTrans" cxnId="{10B3366A-FE1A-48E3-B175-45D85511E34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3200" b="1"/>
        </a:p>
      </dgm:t>
    </dgm:pt>
    <dgm:pt modelId="{1A21CFA8-D7BA-435E-9F17-CCF6F23160E2}" type="sibTrans" cxnId="{10B3366A-FE1A-48E3-B175-45D85511E347}">
      <dgm:prSet/>
      <dgm:spPr/>
      <dgm:t>
        <a:bodyPr/>
        <a:lstStyle/>
        <a:p>
          <a:endParaRPr lang="en-US" sz="3200" b="1"/>
        </a:p>
      </dgm:t>
    </dgm:pt>
    <dgm:pt modelId="{4AC9B266-F53B-49EA-A6B9-9F2A5DF1EA50}" type="pres">
      <dgm:prSet presAssocID="{FBEDE3AF-95AF-4BC1-AAA3-3480CC4C6F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371D72-2458-4503-97F7-4B5909157A0C}" type="pres">
      <dgm:prSet presAssocID="{B9B824CF-FF3D-4DBA-BC41-47D9CFE947B8}" presName="hierRoot1" presStyleCnt="0"/>
      <dgm:spPr/>
    </dgm:pt>
    <dgm:pt modelId="{9DB46CCA-A2A9-4A11-B99B-691EC1CFB25D}" type="pres">
      <dgm:prSet presAssocID="{B9B824CF-FF3D-4DBA-BC41-47D9CFE947B8}" presName="composite" presStyleCnt="0"/>
      <dgm:spPr/>
    </dgm:pt>
    <dgm:pt modelId="{2B65A305-E619-4186-B1C7-2FADDAEE5181}" type="pres">
      <dgm:prSet presAssocID="{B9B824CF-FF3D-4DBA-BC41-47D9CFE947B8}" presName="background" presStyleLbl="node0" presStyleIdx="0" presStyleCn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1CACB69-407D-47DE-A55D-6EAC895CFB5F}" type="pres">
      <dgm:prSet presAssocID="{B9B824CF-FF3D-4DBA-BC41-47D9CFE947B8}" presName="text" presStyleLbl="fgAcc0" presStyleIdx="0" presStyleCnt="1" custScaleX="2000000" custScaleY="1409056" custLinFactY="-529768" custLinFactNeighborX="-24890" custLinFactNeighborY="-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5CCE4-F3DA-4469-B5AD-4CBA4167F4B8}" type="pres">
      <dgm:prSet presAssocID="{B9B824CF-FF3D-4DBA-BC41-47D9CFE947B8}" presName="hierChild2" presStyleCnt="0"/>
      <dgm:spPr/>
    </dgm:pt>
    <dgm:pt modelId="{635C4C8D-7B52-42AE-B664-F2D5E9C854B2}" type="pres">
      <dgm:prSet presAssocID="{67CF1EFB-CE33-4F55-9849-DB980A22DE4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34EB07A-D83B-4189-86BE-F7F79BB78E98}" type="pres">
      <dgm:prSet presAssocID="{34EAB097-B6EB-4181-A0BA-4CC5C427CAF8}" presName="hierRoot2" presStyleCnt="0"/>
      <dgm:spPr/>
    </dgm:pt>
    <dgm:pt modelId="{B7331F7E-2D0C-4C2A-A7C7-A9B075B59F88}" type="pres">
      <dgm:prSet presAssocID="{34EAB097-B6EB-4181-A0BA-4CC5C427CAF8}" presName="composite2" presStyleCnt="0"/>
      <dgm:spPr/>
    </dgm:pt>
    <dgm:pt modelId="{2CB0D83A-8C9F-437A-8841-A73A4D9013E5}" type="pres">
      <dgm:prSet presAssocID="{34EAB097-B6EB-4181-A0BA-4CC5C427CAF8}" presName="background2" presStyleLbl="node2" presStyleIdx="0" presStyleCnt="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F111A43-78CB-4D0F-958B-BC0C25245702}" type="pres">
      <dgm:prSet presAssocID="{34EAB097-B6EB-4181-A0BA-4CC5C427CAF8}" presName="text2" presStyleLbl="fgAcc2" presStyleIdx="0" presStyleCnt="3" custScaleX="1131497" custScaleY="967656" custLinFactY="-283544" custLinFactNeighborX="-97843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2B90E4-1D80-466B-8DC3-CA89AE33F390}" type="pres">
      <dgm:prSet presAssocID="{34EAB097-B6EB-4181-A0BA-4CC5C427CAF8}" presName="hierChild3" presStyleCnt="0"/>
      <dgm:spPr/>
    </dgm:pt>
    <dgm:pt modelId="{CB254608-301A-4631-B79C-19953FA1425B}" type="pres">
      <dgm:prSet presAssocID="{2ECED455-28DA-418B-BDCE-1C2DF5C322EE}" presName="Name17" presStyleLbl="parChTrans1D3" presStyleIdx="0" presStyleCnt="7"/>
      <dgm:spPr/>
      <dgm:t>
        <a:bodyPr/>
        <a:lstStyle/>
        <a:p>
          <a:endParaRPr lang="en-US"/>
        </a:p>
      </dgm:t>
    </dgm:pt>
    <dgm:pt modelId="{23D9BE4F-8F6A-496E-9B26-E73A559F599C}" type="pres">
      <dgm:prSet presAssocID="{B7EA0BB4-8837-4998-9CA2-CF52D887C64D}" presName="hierRoot3" presStyleCnt="0"/>
      <dgm:spPr/>
    </dgm:pt>
    <dgm:pt modelId="{C46835A9-6502-477F-8C3D-725719AA4E80}" type="pres">
      <dgm:prSet presAssocID="{B7EA0BB4-8837-4998-9CA2-CF52D887C64D}" presName="composite3" presStyleCnt="0"/>
      <dgm:spPr/>
    </dgm:pt>
    <dgm:pt modelId="{D03AA88E-EF7C-4ED5-ACEF-C060165C76D4}" type="pres">
      <dgm:prSet presAssocID="{B7EA0BB4-8837-4998-9CA2-CF52D887C64D}" presName="background3" presStyleLbl="node3" presStyleIdx="0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403F856-BEF8-427D-99F3-05588B70DC1F}" type="pres">
      <dgm:prSet presAssocID="{B7EA0BB4-8837-4998-9CA2-CF52D887C64D}" presName="text3" presStyleLbl="fgAcc3" presStyleIdx="0" presStyleCnt="7" custScaleX="575021" custScaleY="752379" custLinFactY="-200000" custLinFactNeighborX="28417" custLinFactNeighborY="-209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7B0D3-10DC-4F7E-9DD7-DBF581C021CB}" type="pres">
      <dgm:prSet presAssocID="{B7EA0BB4-8837-4998-9CA2-CF52D887C64D}" presName="hierChild4" presStyleCnt="0"/>
      <dgm:spPr/>
    </dgm:pt>
    <dgm:pt modelId="{A7B21EEA-236A-471F-918D-CD5AD4D638B9}" type="pres">
      <dgm:prSet presAssocID="{6CFF998E-4F9B-4419-9C68-3751DB5A7BE9}" presName="Name17" presStyleLbl="parChTrans1D3" presStyleIdx="1" presStyleCnt="7"/>
      <dgm:spPr/>
      <dgm:t>
        <a:bodyPr/>
        <a:lstStyle/>
        <a:p>
          <a:endParaRPr lang="en-US"/>
        </a:p>
      </dgm:t>
    </dgm:pt>
    <dgm:pt modelId="{29210437-656E-4E16-B994-CB4130F557E6}" type="pres">
      <dgm:prSet presAssocID="{E5554DB6-9A5B-4A5D-B5DF-1B9A75357663}" presName="hierRoot3" presStyleCnt="0"/>
      <dgm:spPr/>
    </dgm:pt>
    <dgm:pt modelId="{74826E1B-46F0-467A-BB87-24869900D346}" type="pres">
      <dgm:prSet presAssocID="{E5554DB6-9A5B-4A5D-B5DF-1B9A75357663}" presName="composite3" presStyleCnt="0"/>
      <dgm:spPr/>
    </dgm:pt>
    <dgm:pt modelId="{5A5482CF-B3F3-4754-ABEC-0B83C132F8E5}" type="pres">
      <dgm:prSet presAssocID="{E5554DB6-9A5B-4A5D-B5DF-1B9A75357663}" presName="background3" presStyleLbl="node3" presStyleIdx="1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5BD5410-6418-4B99-8C9F-641CF41C23C1}" type="pres">
      <dgm:prSet presAssocID="{E5554DB6-9A5B-4A5D-B5DF-1B9A75357663}" presName="text3" presStyleLbl="fgAcc3" presStyleIdx="1" presStyleCnt="7" custScaleX="554617" custScaleY="673207" custLinFactY="-158112" custLinFactNeighborX="33942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A99DF-ABC8-4D39-A766-93EE43A5B1AB}" type="pres">
      <dgm:prSet presAssocID="{E5554DB6-9A5B-4A5D-B5DF-1B9A75357663}" presName="hierChild4" presStyleCnt="0"/>
      <dgm:spPr/>
    </dgm:pt>
    <dgm:pt modelId="{36707623-840F-4246-9EDF-F2111D343EF8}" type="pres">
      <dgm:prSet presAssocID="{D3AD2FF3-E7A6-4C4F-AC6B-D137C49D692F}" presName="Name17" presStyleLbl="parChTrans1D3" presStyleIdx="2" presStyleCnt="7"/>
      <dgm:spPr/>
      <dgm:t>
        <a:bodyPr/>
        <a:lstStyle/>
        <a:p>
          <a:endParaRPr lang="en-US"/>
        </a:p>
      </dgm:t>
    </dgm:pt>
    <dgm:pt modelId="{498AECA1-547A-4B24-9C38-F405FD12DBE6}" type="pres">
      <dgm:prSet presAssocID="{45FC5468-68DC-4A64-81A3-4F6008642BDC}" presName="hierRoot3" presStyleCnt="0"/>
      <dgm:spPr/>
    </dgm:pt>
    <dgm:pt modelId="{DB8C6B2E-B19B-42C5-B7B9-5181CA194F6E}" type="pres">
      <dgm:prSet presAssocID="{45FC5468-68DC-4A64-81A3-4F6008642BDC}" presName="composite3" presStyleCnt="0"/>
      <dgm:spPr/>
    </dgm:pt>
    <dgm:pt modelId="{D4856405-C9FF-4147-8B84-A60AD2906925}" type="pres">
      <dgm:prSet presAssocID="{45FC5468-68DC-4A64-81A3-4F6008642BDC}" presName="background3" presStyleLbl="node3" presStyleIdx="2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1AF72FD-E787-4B83-AF36-36EAB45ECDC8}" type="pres">
      <dgm:prSet presAssocID="{45FC5468-68DC-4A64-81A3-4F6008642BDC}" presName="text3" presStyleLbl="fgAcc3" presStyleIdx="2" presStyleCnt="7" custScaleX="599684" custScaleY="663726" custLinFactY="-158112" custLinFactNeighborX="57061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CEABB-C1FE-4FF1-9F59-570AF1DD8FAF}" type="pres">
      <dgm:prSet presAssocID="{45FC5468-68DC-4A64-81A3-4F6008642BDC}" presName="hierChild4" presStyleCnt="0"/>
      <dgm:spPr/>
    </dgm:pt>
    <dgm:pt modelId="{882B9300-C60D-49DD-98EB-56F81DBDA995}" type="pres">
      <dgm:prSet presAssocID="{3A170473-8985-425F-B112-A7F9A359289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A8F783E-376C-48B8-B881-5424843C3027}" type="pres">
      <dgm:prSet presAssocID="{3FE40F1C-3180-44D1-822E-8EFEDA25155D}" presName="hierRoot2" presStyleCnt="0"/>
      <dgm:spPr/>
    </dgm:pt>
    <dgm:pt modelId="{26BF72E3-D611-4498-ABF4-0BDB3EB7AFC7}" type="pres">
      <dgm:prSet presAssocID="{3FE40F1C-3180-44D1-822E-8EFEDA25155D}" presName="composite2" presStyleCnt="0"/>
      <dgm:spPr/>
    </dgm:pt>
    <dgm:pt modelId="{4AC967FF-FE8B-4C8E-B234-0DCE8FD58F09}" type="pres">
      <dgm:prSet presAssocID="{3FE40F1C-3180-44D1-822E-8EFEDA25155D}" presName="background2" presStyleLbl="node2" presStyleIdx="1" presStyleCnt="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451655C-9180-49CA-A5DA-5A39682558B7}" type="pres">
      <dgm:prSet presAssocID="{3FE40F1C-3180-44D1-822E-8EFEDA25155D}" presName="text2" presStyleLbl="fgAcc2" presStyleIdx="1" presStyleCnt="3" custScaleX="1143805" custScaleY="1337577" custLinFactY="-200000" custLinFactNeighborX="-67745" custLinFactNeighborY="-229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FC334-1F41-4E7F-96C6-20DCA1E82C5A}" type="pres">
      <dgm:prSet presAssocID="{3FE40F1C-3180-44D1-822E-8EFEDA25155D}" presName="hierChild3" presStyleCnt="0"/>
      <dgm:spPr/>
    </dgm:pt>
    <dgm:pt modelId="{FF30E4EF-FEA3-4F76-A598-8261995A7D1C}" type="pres">
      <dgm:prSet presAssocID="{3C316826-F86D-4EA3-9AF4-C05D806B4CD9}" presName="Name17" presStyleLbl="parChTrans1D3" presStyleIdx="3" presStyleCnt="7"/>
      <dgm:spPr/>
      <dgm:t>
        <a:bodyPr/>
        <a:lstStyle/>
        <a:p>
          <a:endParaRPr lang="en-US"/>
        </a:p>
      </dgm:t>
    </dgm:pt>
    <dgm:pt modelId="{36121FD5-24F8-4275-AD84-19479FCFF51F}" type="pres">
      <dgm:prSet presAssocID="{20401C61-B289-4C0B-AB47-B5E8DEDC37C1}" presName="hierRoot3" presStyleCnt="0"/>
      <dgm:spPr/>
    </dgm:pt>
    <dgm:pt modelId="{9E44691D-432E-407C-968F-35A7AD63B3B7}" type="pres">
      <dgm:prSet presAssocID="{20401C61-B289-4C0B-AB47-B5E8DEDC37C1}" presName="composite3" presStyleCnt="0"/>
      <dgm:spPr/>
    </dgm:pt>
    <dgm:pt modelId="{232AF42E-9A77-4454-90F7-380DBEE2003F}" type="pres">
      <dgm:prSet presAssocID="{20401C61-B289-4C0B-AB47-B5E8DEDC37C1}" presName="background3" presStyleLbl="node3" presStyleIdx="3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FEE9AFC-52FC-4F4D-A272-D46CB1AE5F4F}" type="pres">
      <dgm:prSet presAssocID="{20401C61-B289-4C0B-AB47-B5E8DEDC37C1}" presName="text3" presStyleLbl="fgAcc3" presStyleIdx="3" presStyleCnt="7" custScaleX="824260" custScaleY="688153" custLinFactX="-200000" custLinFactY="400000" custLinFactNeighborX="-241201" custLinFactNeighborY="469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8BCE-34F5-4308-B80A-59AF0EC83805}" type="pres">
      <dgm:prSet presAssocID="{20401C61-B289-4C0B-AB47-B5E8DEDC37C1}" presName="hierChild4" presStyleCnt="0"/>
      <dgm:spPr/>
    </dgm:pt>
    <dgm:pt modelId="{1AED2DDC-4254-4A93-AC24-1A54B2EF5F6C}" type="pres">
      <dgm:prSet presAssocID="{994A3EA7-FA3E-4C67-BD31-D01C3E57F8F0}" presName="Name17" presStyleLbl="parChTrans1D3" presStyleIdx="4" presStyleCnt="7"/>
      <dgm:spPr/>
      <dgm:t>
        <a:bodyPr/>
        <a:lstStyle/>
        <a:p>
          <a:endParaRPr lang="en-US"/>
        </a:p>
      </dgm:t>
    </dgm:pt>
    <dgm:pt modelId="{C5670086-47E4-491A-9471-ADE22361540A}" type="pres">
      <dgm:prSet presAssocID="{6ED084AA-4665-4CA8-A6DC-67D70D937415}" presName="hierRoot3" presStyleCnt="0"/>
      <dgm:spPr/>
    </dgm:pt>
    <dgm:pt modelId="{F32C453E-50ED-4248-B8E2-330608B81D84}" type="pres">
      <dgm:prSet presAssocID="{6ED084AA-4665-4CA8-A6DC-67D70D937415}" presName="composite3" presStyleCnt="0"/>
      <dgm:spPr/>
    </dgm:pt>
    <dgm:pt modelId="{E2D63164-4D6D-462D-9592-8E4A908CFF63}" type="pres">
      <dgm:prSet presAssocID="{6ED084AA-4665-4CA8-A6DC-67D70D937415}" presName="background3" presStyleLbl="node3" presStyleIdx="4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0912BFA-3FBC-48D6-B38F-7AF7932DF7DE}" type="pres">
      <dgm:prSet presAssocID="{6ED084AA-4665-4CA8-A6DC-67D70D937415}" presName="text3" presStyleLbl="fgAcc3" presStyleIdx="4" presStyleCnt="7" custScaleX="1151911" custScaleY="950397" custLinFactX="-100000" custLinFactY="364233" custLinFactNeighborX="-107451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99E31-7196-4DFC-9FB4-E4A1924D4294}" type="pres">
      <dgm:prSet presAssocID="{6ED084AA-4665-4CA8-A6DC-67D70D937415}" presName="hierChild4" presStyleCnt="0"/>
      <dgm:spPr/>
    </dgm:pt>
    <dgm:pt modelId="{69654360-080F-4813-BCC1-D58E63426C17}" type="pres">
      <dgm:prSet presAssocID="{08D6201D-F035-4EB3-B769-2D052F20794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46A79D9-BD2F-480B-9481-E9C2C1202590}" type="pres">
      <dgm:prSet presAssocID="{FACDEC4A-5957-4398-9487-C819121CAA99}" presName="hierRoot2" presStyleCnt="0"/>
      <dgm:spPr/>
    </dgm:pt>
    <dgm:pt modelId="{451BEFCA-F380-4B9A-B750-7090B23B5B04}" type="pres">
      <dgm:prSet presAssocID="{FACDEC4A-5957-4398-9487-C819121CAA99}" presName="composite2" presStyleCnt="0"/>
      <dgm:spPr/>
    </dgm:pt>
    <dgm:pt modelId="{38795B61-A934-4B36-8D77-A4B1748616F8}" type="pres">
      <dgm:prSet presAssocID="{FACDEC4A-5957-4398-9487-C819121CAA99}" presName="background2" presStyleLbl="node2" presStyleIdx="2" presStyleCnt="3"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92007D4-0298-4AA9-A45F-E7F34B59BDD9}" type="pres">
      <dgm:prSet presAssocID="{FACDEC4A-5957-4398-9487-C819121CAA99}" presName="text2" presStyleLbl="fgAcc2" presStyleIdx="2" presStyleCnt="3" custScaleX="1143358" custScaleY="1252663" custLinFactY="-237885" custLinFactNeighborX="-48703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BD113-2755-45AB-9B8F-686C2038D569}" type="pres">
      <dgm:prSet presAssocID="{FACDEC4A-5957-4398-9487-C819121CAA99}" presName="hierChild3" presStyleCnt="0"/>
      <dgm:spPr/>
    </dgm:pt>
    <dgm:pt modelId="{E5ED5792-8BBB-4C92-B788-FFBC804133B5}" type="pres">
      <dgm:prSet presAssocID="{CDA5F2EE-7166-4AAD-9950-FC28CAA53075}" presName="Name17" presStyleLbl="parChTrans1D3" presStyleIdx="5" presStyleCnt="7"/>
      <dgm:spPr/>
      <dgm:t>
        <a:bodyPr/>
        <a:lstStyle/>
        <a:p>
          <a:endParaRPr lang="en-US"/>
        </a:p>
      </dgm:t>
    </dgm:pt>
    <dgm:pt modelId="{7ECBDAE7-15FB-4953-A2F6-B2DC269DDB1D}" type="pres">
      <dgm:prSet presAssocID="{602FC7FE-EE0A-4B82-9DD8-ECB35F05EBED}" presName="hierRoot3" presStyleCnt="0"/>
      <dgm:spPr/>
    </dgm:pt>
    <dgm:pt modelId="{AB2FD67E-D10D-44C4-AD7B-ED3E4CDDD11D}" type="pres">
      <dgm:prSet presAssocID="{602FC7FE-EE0A-4B82-9DD8-ECB35F05EBED}" presName="composite3" presStyleCnt="0"/>
      <dgm:spPr/>
    </dgm:pt>
    <dgm:pt modelId="{D3E1A4D2-047C-4E31-B3E2-B2A1F92AF739}" type="pres">
      <dgm:prSet presAssocID="{602FC7FE-EE0A-4B82-9DD8-ECB35F05EBED}" presName="background3" presStyleLbl="node3" presStyleIdx="5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193EDFC-0930-48DA-8818-6D84A0341BE1}" type="pres">
      <dgm:prSet presAssocID="{602FC7FE-EE0A-4B82-9DD8-ECB35F05EBED}" presName="text3" presStyleLbl="fgAcc3" presStyleIdx="5" presStyleCnt="7" custScaleX="777049" custScaleY="936701" custLinFactNeighborX="-30590" custLinFactNeighborY="418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3CF4A-A20C-4A96-B5B0-FDBDCBD7F806}" type="pres">
      <dgm:prSet presAssocID="{602FC7FE-EE0A-4B82-9DD8-ECB35F05EBED}" presName="hierChild4" presStyleCnt="0"/>
      <dgm:spPr/>
    </dgm:pt>
    <dgm:pt modelId="{7F70EAC7-72FE-4CBB-B53E-6125C49FB52E}" type="pres">
      <dgm:prSet presAssocID="{9230C96A-EADF-49F1-947C-E8F46199EE87}" presName="Name17" presStyleLbl="parChTrans1D3" presStyleIdx="6" presStyleCnt="7"/>
      <dgm:spPr/>
      <dgm:t>
        <a:bodyPr/>
        <a:lstStyle/>
        <a:p>
          <a:endParaRPr lang="en-US"/>
        </a:p>
      </dgm:t>
    </dgm:pt>
    <dgm:pt modelId="{CA88308A-6000-4760-843A-941AABA58513}" type="pres">
      <dgm:prSet presAssocID="{CFD1566E-1822-499E-AD1B-1712EB571A58}" presName="hierRoot3" presStyleCnt="0"/>
      <dgm:spPr/>
    </dgm:pt>
    <dgm:pt modelId="{3F043E18-E360-4021-BE0E-D184909C545B}" type="pres">
      <dgm:prSet presAssocID="{CFD1566E-1822-499E-AD1B-1712EB571A58}" presName="composite3" presStyleCnt="0"/>
      <dgm:spPr/>
    </dgm:pt>
    <dgm:pt modelId="{0C5F084B-F663-4EEC-B256-8B6FBF0F40DE}" type="pres">
      <dgm:prSet presAssocID="{CFD1566E-1822-499E-AD1B-1712EB571A58}" presName="background3" presStyleLbl="node3" presStyleIdx="6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55B6C67-FA9A-4C3D-AA2C-3440FB80C487}" type="pres">
      <dgm:prSet presAssocID="{CFD1566E-1822-499E-AD1B-1712EB571A58}" presName="text3" presStyleLbl="fgAcc3" presStyleIdx="6" presStyleCnt="7" custScaleX="710155" custScaleY="988855" custLinFactNeighborX="-16749" custLinFactNeighborY="19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B9CF7-D338-4E98-B000-D23D2658AEB3}" type="pres">
      <dgm:prSet presAssocID="{CFD1566E-1822-499E-AD1B-1712EB571A58}" presName="hierChild4" presStyleCnt="0"/>
      <dgm:spPr/>
    </dgm:pt>
  </dgm:ptLst>
  <dgm:cxnLst>
    <dgm:cxn modelId="{E7F82B41-CB27-4F92-A7B0-1D21E9AF9BDC}" srcId="{34EAB097-B6EB-4181-A0BA-4CC5C427CAF8}" destId="{45FC5468-68DC-4A64-81A3-4F6008642BDC}" srcOrd="2" destOrd="0" parTransId="{D3AD2FF3-E7A6-4C4F-AC6B-D137C49D692F}" sibTransId="{32FDB1ED-B952-4A6A-9BB7-FD773A95BCFD}"/>
    <dgm:cxn modelId="{8A92BE4E-14AE-4B99-AFC4-903FFB907AE6}" type="presOf" srcId="{3A170473-8985-425F-B112-A7F9A359289A}" destId="{882B9300-C60D-49DD-98EB-56F81DBDA995}" srcOrd="0" destOrd="0" presId="urn:microsoft.com/office/officeart/2005/8/layout/hierarchy1"/>
    <dgm:cxn modelId="{A9242D94-F6C2-44B6-8423-200C368F40EA}" type="presOf" srcId="{602FC7FE-EE0A-4B82-9DD8-ECB35F05EBED}" destId="{8193EDFC-0930-48DA-8818-6D84A0341BE1}" srcOrd="0" destOrd="0" presId="urn:microsoft.com/office/officeart/2005/8/layout/hierarchy1"/>
    <dgm:cxn modelId="{77CBABFA-AFB1-427B-9B0B-D9056F2C090B}" type="presOf" srcId="{9230C96A-EADF-49F1-947C-E8F46199EE87}" destId="{7F70EAC7-72FE-4CBB-B53E-6125C49FB52E}" srcOrd="0" destOrd="0" presId="urn:microsoft.com/office/officeart/2005/8/layout/hierarchy1"/>
    <dgm:cxn modelId="{9D675720-44D3-4931-BE28-33B342D81A22}" type="presOf" srcId="{2ECED455-28DA-418B-BDCE-1C2DF5C322EE}" destId="{CB254608-301A-4631-B79C-19953FA1425B}" srcOrd="0" destOrd="0" presId="urn:microsoft.com/office/officeart/2005/8/layout/hierarchy1"/>
    <dgm:cxn modelId="{693C13F4-FC36-4020-A787-956B366CFC3E}" type="presOf" srcId="{FBEDE3AF-95AF-4BC1-AAA3-3480CC4C6F45}" destId="{4AC9B266-F53B-49EA-A6B9-9F2A5DF1EA50}" srcOrd="0" destOrd="0" presId="urn:microsoft.com/office/officeart/2005/8/layout/hierarchy1"/>
    <dgm:cxn modelId="{044E082F-8495-4CC5-936F-CC54FF58AC2A}" type="presOf" srcId="{CDA5F2EE-7166-4AAD-9950-FC28CAA53075}" destId="{E5ED5792-8BBB-4C92-B788-FFBC804133B5}" srcOrd="0" destOrd="0" presId="urn:microsoft.com/office/officeart/2005/8/layout/hierarchy1"/>
    <dgm:cxn modelId="{2F96F4E4-1A8D-4899-AC78-99A06B2253EF}" type="presOf" srcId="{6ED084AA-4665-4CA8-A6DC-67D70D937415}" destId="{E0912BFA-3FBC-48D6-B38F-7AF7932DF7DE}" srcOrd="0" destOrd="0" presId="urn:microsoft.com/office/officeart/2005/8/layout/hierarchy1"/>
    <dgm:cxn modelId="{B840A5AD-29C8-4B1D-ACA6-62B19F0769F3}" srcId="{FACDEC4A-5957-4398-9487-C819121CAA99}" destId="{602FC7FE-EE0A-4B82-9DD8-ECB35F05EBED}" srcOrd="0" destOrd="0" parTransId="{CDA5F2EE-7166-4AAD-9950-FC28CAA53075}" sibTransId="{AC82FBBB-9E83-4693-B3D2-B988F40A6B95}"/>
    <dgm:cxn modelId="{49DB7B32-B843-4462-91FC-1C0BEDAE0173}" type="presOf" srcId="{20401C61-B289-4C0B-AB47-B5E8DEDC37C1}" destId="{2FEE9AFC-52FC-4F4D-A272-D46CB1AE5F4F}" srcOrd="0" destOrd="0" presId="urn:microsoft.com/office/officeart/2005/8/layout/hierarchy1"/>
    <dgm:cxn modelId="{5B06A4A0-B76D-4EC5-8FF1-051BDB889D61}" srcId="{FBEDE3AF-95AF-4BC1-AAA3-3480CC4C6F45}" destId="{B9B824CF-FF3D-4DBA-BC41-47D9CFE947B8}" srcOrd="0" destOrd="0" parTransId="{01627596-FCE4-49D2-AA48-FE5B4CEB89D4}" sibTransId="{B7A048B4-09B9-474F-A364-8F7BABA0BD69}"/>
    <dgm:cxn modelId="{A8703EFE-CE55-46D8-BDF6-4548DBC1B0E3}" type="presOf" srcId="{6CFF998E-4F9B-4419-9C68-3751DB5A7BE9}" destId="{A7B21EEA-236A-471F-918D-CD5AD4D638B9}" srcOrd="0" destOrd="0" presId="urn:microsoft.com/office/officeart/2005/8/layout/hierarchy1"/>
    <dgm:cxn modelId="{0AF9BA0A-DF60-420B-B22D-D53B14C4337A}" type="presOf" srcId="{34EAB097-B6EB-4181-A0BA-4CC5C427CAF8}" destId="{3F111A43-78CB-4D0F-958B-BC0C25245702}" srcOrd="0" destOrd="0" presId="urn:microsoft.com/office/officeart/2005/8/layout/hierarchy1"/>
    <dgm:cxn modelId="{B6973300-7B7E-44F6-AC4B-1CE5154266B2}" srcId="{34EAB097-B6EB-4181-A0BA-4CC5C427CAF8}" destId="{E5554DB6-9A5B-4A5D-B5DF-1B9A75357663}" srcOrd="1" destOrd="0" parTransId="{6CFF998E-4F9B-4419-9C68-3751DB5A7BE9}" sibTransId="{5F4D92E3-C0C9-49AF-AE63-C2790A1FC04A}"/>
    <dgm:cxn modelId="{F99DB754-794F-48C8-B9F8-3B0347383CBB}" type="presOf" srcId="{3C316826-F86D-4EA3-9AF4-C05D806B4CD9}" destId="{FF30E4EF-FEA3-4F76-A598-8261995A7D1C}" srcOrd="0" destOrd="0" presId="urn:microsoft.com/office/officeart/2005/8/layout/hierarchy1"/>
    <dgm:cxn modelId="{EDA80C3A-6CA6-465D-97EA-6B8FE23EF35E}" type="presOf" srcId="{CFD1566E-1822-499E-AD1B-1712EB571A58}" destId="{055B6C67-FA9A-4C3D-AA2C-3440FB80C487}" srcOrd="0" destOrd="0" presId="urn:microsoft.com/office/officeart/2005/8/layout/hierarchy1"/>
    <dgm:cxn modelId="{F2F9ADCF-5F2E-4E8E-8319-F190B633D25F}" type="presOf" srcId="{E5554DB6-9A5B-4A5D-B5DF-1B9A75357663}" destId="{C5BD5410-6418-4B99-8C9F-641CF41C23C1}" srcOrd="0" destOrd="0" presId="urn:microsoft.com/office/officeart/2005/8/layout/hierarchy1"/>
    <dgm:cxn modelId="{2B101E7B-7930-4EC7-8F56-DAB4BC9B1C90}" srcId="{3FE40F1C-3180-44D1-822E-8EFEDA25155D}" destId="{20401C61-B289-4C0B-AB47-B5E8DEDC37C1}" srcOrd="0" destOrd="0" parTransId="{3C316826-F86D-4EA3-9AF4-C05D806B4CD9}" sibTransId="{B33E502E-4876-4887-B516-1F39544C519F}"/>
    <dgm:cxn modelId="{BDB7BF51-FDF0-44FC-9134-0D66441BE1BB}" srcId="{34EAB097-B6EB-4181-A0BA-4CC5C427CAF8}" destId="{B7EA0BB4-8837-4998-9CA2-CF52D887C64D}" srcOrd="0" destOrd="0" parTransId="{2ECED455-28DA-418B-BDCE-1C2DF5C322EE}" sibTransId="{29263BD7-118E-41AC-9C27-C39FAD8638D5}"/>
    <dgm:cxn modelId="{8AD8DC8F-D134-413F-8581-0EB6DC3DD93C}" type="presOf" srcId="{FACDEC4A-5957-4398-9487-C819121CAA99}" destId="{692007D4-0298-4AA9-A45F-E7F34B59BDD9}" srcOrd="0" destOrd="0" presId="urn:microsoft.com/office/officeart/2005/8/layout/hierarchy1"/>
    <dgm:cxn modelId="{AC9C7DC6-8627-4562-9A49-F02D3857C5DF}" type="presOf" srcId="{67CF1EFB-CE33-4F55-9849-DB980A22DE4D}" destId="{635C4C8D-7B52-42AE-B664-F2D5E9C854B2}" srcOrd="0" destOrd="0" presId="urn:microsoft.com/office/officeart/2005/8/layout/hierarchy1"/>
    <dgm:cxn modelId="{546B17CB-BFBC-4939-B074-8B27069E799F}" srcId="{B9B824CF-FF3D-4DBA-BC41-47D9CFE947B8}" destId="{FACDEC4A-5957-4398-9487-C819121CAA99}" srcOrd="2" destOrd="0" parTransId="{08D6201D-F035-4EB3-B769-2D052F207946}" sibTransId="{2CBCC3AA-5BDD-49AC-AB45-8A25EB61113C}"/>
    <dgm:cxn modelId="{57917E52-79CA-4657-83D6-BFEF5F352396}" type="presOf" srcId="{B7EA0BB4-8837-4998-9CA2-CF52D887C64D}" destId="{D403F856-BEF8-427D-99F3-05588B70DC1F}" srcOrd="0" destOrd="0" presId="urn:microsoft.com/office/officeart/2005/8/layout/hierarchy1"/>
    <dgm:cxn modelId="{9244CAE1-DB53-4167-9446-0B8AA1DDE0E9}" type="presOf" srcId="{994A3EA7-FA3E-4C67-BD31-D01C3E57F8F0}" destId="{1AED2DDC-4254-4A93-AC24-1A54B2EF5F6C}" srcOrd="0" destOrd="0" presId="urn:microsoft.com/office/officeart/2005/8/layout/hierarchy1"/>
    <dgm:cxn modelId="{62384F03-C105-43D2-B7BA-23071D347CED}" srcId="{B9B824CF-FF3D-4DBA-BC41-47D9CFE947B8}" destId="{34EAB097-B6EB-4181-A0BA-4CC5C427CAF8}" srcOrd="0" destOrd="0" parTransId="{67CF1EFB-CE33-4F55-9849-DB980A22DE4D}" sibTransId="{91EC3E69-2F5A-4793-9210-EAAAC04A2CF0}"/>
    <dgm:cxn modelId="{7A36C923-016C-4B0B-A885-D4B0B6334E73}" type="presOf" srcId="{3FE40F1C-3180-44D1-822E-8EFEDA25155D}" destId="{8451655C-9180-49CA-A5DA-5A39682558B7}" srcOrd="0" destOrd="0" presId="urn:microsoft.com/office/officeart/2005/8/layout/hierarchy1"/>
    <dgm:cxn modelId="{F8B00AEB-AF44-47BD-AC30-4DAFFE53ACE9}" type="presOf" srcId="{45FC5468-68DC-4A64-81A3-4F6008642BDC}" destId="{F1AF72FD-E787-4B83-AF36-36EAB45ECDC8}" srcOrd="0" destOrd="0" presId="urn:microsoft.com/office/officeart/2005/8/layout/hierarchy1"/>
    <dgm:cxn modelId="{FB5D3D23-EF24-4C70-B8B2-BACEDDD0CBD6}" type="presOf" srcId="{D3AD2FF3-E7A6-4C4F-AC6B-D137C49D692F}" destId="{36707623-840F-4246-9EDF-F2111D343EF8}" srcOrd="0" destOrd="0" presId="urn:microsoft.com/office/officeart/2005/8/layout/hierarchy1"/>
    <dgm:cxn modelId="{48D39A74-7983-48E2-BF99-42B934ADBEB8}" type="presOf" srcId="{08D6201D-F035-4EB3-B769-2D052F207946}" destId="{69654360-080F-4813-BCC1-D58E63426C17}" srcOrd="0" destOrd="0" presId="urn:microsoft.com/office/officeart/2005/8/layout/hierarchy1"/>
    <dgm:cxn modelId="{C27B0E47-9A77-482A-A8DB-05795EE95B1A}" srcId="{B9B824CF-FF3D-4DBA-BC41-47D9CFE947B8}" destId="{3FE40F1C-3180-44D1-822E-8EFEDA25155D}" srcOrd="1" destOrd="0" parTransId="{3A170473-8985-425F-B112-A7F9A359289A}" sibTransId="{EC8DB50F-03E7-4EB8-B624-B014D816B01D}"/>
    <dgm:cxn modelId="{10B3366A-FE1A-48E3-B175-45D85511E347}" srcId="{FACDEC4A-5957-4398-9487-C819121CAA99}" destId="{CFD1566E-1822-499E-AD1B-1712EB571A58}" srcOrd="1" destOrd="0" parTransId="{9230C96A-EADF-49F1-947C-E8F46199EE87}" sibTransId="{1A21CFA8-D7BA-435E-9F17-CCF6F23160E2}"/>
    <dgm:cxn modelId="{7557A549-3691-4616-91F1-14F6163174C6}" srcId="{3FE40F1C-3180-44D1-822E-8EFEDA25155D}" destId="{6ED084AA-4665-4CA8-A6DC-67D70D937415}" srcOrd="1" destOrd="0" parTransId="{994A3EA7-FA3E-4C67-BD31-D01C3E57F8F0}" sibTransId="{5965DC14-262E-40D1-BFE3-C23D37C7BDA1}"/>
    <dgm:cxn modelId="{68DAC565-6741-4ADC-9691-355A21A4747E}" type="presOf" srcId="{B9B824CF-FF3D-4DBA-BC41-47D9CFE947B8}" destId="{D1CACB69-407D-47DE-A55D-6EAC895CFB5F}" srcOrd="0" destOrd="0" presId="urn:microsoft.com/office/officeart/2005/8/layout/hierarchy1"/>
    <dgm:cxn modelId="{C044630C-38D4-441B-B6CD-CCE9C8782BB1}" type="presParOf" srcId="{4AC9B266-F53B-49EA-A6B9-9F2A5DF1EA50}" destId="{10371D72-2458-4503-97F7-4B5909157A0C}" srcOrd="0" destOrd="0" presId="urn:microsoft.com/office/officeart/2005/8/layout/hierarchy1"/>
    <dgm:cxn modelId="{D7F9589E-DDFD-4F62-B663-129DB72B3B5F}" type="presParOf" srcId="{10371D72-2458-4503-97F7-4B5909157A0C}" destId="{9DB46CCA-A2A9-4A11-B99B-691EC1CFB25D}" srcOrd="0" destOrd="0" presId="urn:microsoft.com/office/officeart/2005/8/layout/hierarchy1"/>
    <dgm:cxn modelId="{345C1847-B7AE-4A9A-9A20-D82F3CC94881}" type="presParOf" srcId="{9DB46CCA-A2A9-4A11-B99B-691EC1CFB25D}" destId="{2B65A305-E619-4186-B1C7-2FADDAEE5181}" srcOrd="0" destOrd="0" presId="urn:microsoft.com/office/officeart/2005/8/layout/hierarchy1"/>
    <dgm:cxn modelId="{C8B3FB84-81D0-4B96-9B58-154476F6CD5F}" type="presParOf" srcId="{9DB46CCA-A2A9-4A11-B99B-691EC1CFB25D}" destId="{D1CACB69-407D-47DE-A55D-6EAC895CFB5F}" srcOrd="1" destOrd="0" presId="urn:microsoft.com/office/officeart/2005/8/layout/hierarchy1"/>
    <dgm:cxn modelId="{C1C13FCD-7122-4A3D-B8D3-60B89A0D7855}" type="presParOf" srcId="{10371D72-2458-4503-97F7-4B5909157A0C}" destId="{81C5CCE4-F3DA-4469-B5AD-4CBA4167F4B8}" srcOrd="1" destOrd="0" presId="urn:microsoft.com/office/officeart/2005/8/layout/hierarchy1"/>
    <dgm:cxn modelId="{B3013019-02D5-4FCE-AD4F-3F51068A8813}" type="presParOf" srcId="{81C5CCE4-F3DA-4469-B5AD-4CBA4167F4B8}" destId="{635C4C8D-7B52-42AE-B664-F2D5E9C854B2}" srcOrd="0" destOrd="0" presId="urn:microsoft.com/office/officeart/2005/8/layout/hierarchy1"/>
    <dgm:cxn modelId="{60577772-A94A-43AD-9133-776003F07948}" type="presParOf" srcId="{81C5CCE4-F3DA-4469-B5AD-4CBA4167F4B8}" destId="{F34EB07A-D83B-4189-86BE-F7F79BB78E98}" srcOrd="1" destOrd="0" presId="urn:microsoft.com/office/officeart/2005/8/layout/hierarchy1"/>
    <dgm:cxn modelId="{5C726AAE-580A-40C8-9E18-A5C2B6B8834F}" type="presParOf" srcId="{F34EB07A-D83B-4189-86BE-F7F79BB78E98}" destId="{B7331F7E-2D0C-4C2A-A7C7-A9B075B59F88}" srcOrd="0" destOrd="0" presId="urn:microsoft.com/office/officeart/2005/8/layout/hierarchy1"/>
    <dgm:cxn modelId="{1AF463CC-2839-4124-B09E-30C1F2C2260D}" type="presParOf" srcId="{B7331F7E-2D0C-4C2A-A7C7-A9B075B59F88}" destId="{2CB0D83A-8C9F-437A-8841-A73A4D9013E5}" srcOrd="0" destOrd="0" presId="urn:microsoft.com/office/officeart/2005/8/layout/hierarchy1"/>
    <dgm:cxn modelId="{080DCACF-E249-4413-9649-3CDF8B131269}" type="presParOf" srcId="{B7331F7E-2D0C-4C2A-A7C7-A9B075B59F88}" destId="{3F111A43-78CB-4D0F-958B-BC0C25245702}" srcOrd="1" destOrd="0" presId="urn:microsoft.com/office/officeart/2005/8/layout/hierarchy1"/>
    <dgm:cxn modelId="{34C92553-2ADB-4443-9646-F678499099D9}" type="presParOf" srcId="{F34EB07A-D83B-4189-86BE-F7F79BB78E98}" destId="{D42B90E4-1D80-466B-8DC3-CA89AE33F390}" srcOrd="1" destOrd="0" presId="urn:microsoft.com/office/officeart/2005/8/layout/hierarchy1"/>
    <dgm:cxn modelId="{504E28F8-BDCC-48D6-A6EF-1574B6659D97}" type="presParOf" srcId="{D42B90E4-1D80-466B-8DC3-CA89AE33F390}" destId="{CB254608-301A-4631-B79C-19953FA1425B}" srcOrd="0" destOrd="0" presId="urn:microsoft.com/office/officeart/2005/8/layout/hierarchy1"/>
    <dgm:cxn modelId="{566DF20B-5BD8-4972-B87E-4DF2529C55FD}" type="presParOf" srcId="{D42B90E4-1D80-466B-8DC3-CA89AE33F390}" destId="{23D9BE4F-8F6A-496E-9B26-E73A559F599C}" srcOrd="1" destOrd="0" presId="urn:microsoft.com/office/officeart/2005/8/layout/hierarchy1"/>
    <dgm:cxn modelId="{35A5F0A6-EE4C-4AC1-AB51-2DD493E2D573}" type="presParOf" srcId="{23D9BE4F-8F6A-496E-9B26-E73A559F599C}" destId="{C46835A9-6502-477F-8C3D-725719AA4E80}" srcOrd="0" destOrd="0" presId="urn:microsoft.com/office/officeart/2005/8/layout/hierarchy1"/>
    <dgm:cxn modelId="{16185DD0-CA01-4F1D-82F0-7736414961A8}" type="presParOf" srcId="{C46835A9-6502-477F-8C3D-725719AA4E80}" destId="{D03AA88E-EF7C-4ED5-ACEF-C060165C76D4}" srcOrd="0" destOrd="0" presId="urn:microsoft.com/office/officeart/2005/8/layout/hierarchy1"/>
    <dgm:cxn modelId="{24B5B938-4165-4E06-A0FF-5F3B4540EBB3}" type="presParOf" srcId="{C46835A9-6502-477F-8C3D-725719AA4E80}" destId="{D403F856-BEF8-427D-99F3-05588B70DC1F}" srcOrd="1" destOrd="0" presId="urn:microsoft.com/office/officeart/2005/8/layout/hierarchy1"/>
    <dgm:cxn modelId="{AC574485-804D-4575-9273-09FF31FD4C88}" type="presParOf" srcId="{23D9BE4F-8F6A-496E-9B26-E73A559F599C}" destId="{1CB7B0D3-10DC-4F7E-9DD7-DBF581C021CB}" srcOrd="1" destOrd="0" presId="urn:microsoft.com/office/officeart/2005/8/layout/hierarchy1"/>
    <dgm:cxn modelId="{CD95FA2C-932F-4411-BADD-BCD5CCB18B19}" type="presParOf" srcId="{D42B90E4-1D80-466B-8DC3-CA89AE33F390}" destId="{A7B21EEA-236A-471F-918D-CD5AD4D638B9}" srcOrd="2" destOrd="0" presId="urn:microsoft.com/office/officeart/2005/8/layout/hierarchy1"/>
    <dgm:cxn modelId="{BAED13FE-ECF2-4012-9953-1A631D932BAC}" type="presParOf" srcId="{D42B90E4-1D80-466B-8DC3-CA89AE33F390}" destId="{29210437-656E-4E16-B994-CB4130F557E6}" srcOrd="3" destOrd="0" presId="urn:microsoft.com/office/officeart/2005/8/layout/hierarchy1"/>
    <dgm:cxn modelId="{C0C333C3-BB28-4F68-B501-9E0D3AB68E1F}" type="presParOf" srcId="{29210437-656E-4E16-B994-CB4130F557E6}" destId="{74826E1B-46F0-467A-BB87-24869900D346}" srcOrd="0" destOrd="0" presId="urn:microsoft.com/office/officeart/2005/8/layout/hierarchy1"/>
    <dgm:cxn modelId="{8957B38D-C5A8-4AE9-9BA0-A603A8A612A1}" type="presParOf" srcId="{74826E1B-46F0-467A-BB87-24869900D346}" destId="{5A5482CF-B3F3-4754-ABEC-0B83C132F8E5}" srcOrd="0" destOrd="0" presId="urn:microsoft.com/office/officeart/2005/8/layout/hierarchy1"/>
    <dgm:cxn modelId="{A111E039-1629-4D4F-8B16-0A258EFF5908}" type="presParOf" srcId="{74826E1B-46F0-467A-BB87-24869900D346}" destId="{C5BD5410-6418-4B99-8C9F-641CF41C23C1}" srcOrd="1" destOrd="0" presId="urn:microsoft.com/office/officeart/2005/8/layout/hierarchy1"/>
    <dgm:cxn modelId="{EC236C00-1201-4244-9A5B-A8328FDA4A41}" type="presParOf" srcId="{29210437-656E-4E16-B994-CB4130F557E6}" destId="{BB6A99DF-ABC8-4D39-A766-93EE43A5B1AB}" srcOrd="1" destOrd="0" presId="urn:microsoft.com/office/officeart/2005/8/layout/hierarchy1"/>
    <dgm:cxn modelId="{83F98E29-0B99-4E1E-BF94-FD64019CFA61}" type="presParOf" srcId="{D42B90E4-1D80-466B-8DC3-CA89AE33F390}" destId="{36707623-840F-4246-9EDF-F2111D343EF8}" srcOrd="4" destOrd="0" presId="urn:microsoft.com/office/officeart/2005/8/layout/hierarchy1"/>
    <dgm:cxn modelId="{BB41029F-FC6D-47D1-895D-FF4D61EC6DE6}" type="presParOf" srcId="{D42B90E4-1D80-466B-8DC3-CA89AE33F390}" destId="{498AECA1-547A-4B24-9C38-F405FD12DBE6}" srcOrd="5" destOrd="0" presId="urn:microsoft.com/office/officeart/2005/8/layout/hierarchy1"/>
    <dgm:cxn modelId="{D9B70EFB-46D7-4A36-981D-D3DFF6EDF820}" type="presParOf" srcId="{498AECA1-547A-4B24-9C38-F405FD12DBE6}" destId="{DB8C6B2E-B19B-42C5-B7B9-5181CA194F6E}" srcOrd="0" destOrd="0" presId="urn:microsoft.com/office/officeart/2005/8/layout/hierarchy1"/>
    <dgm:cxn modelId="{6439F835-684A-4E10-BA26-4B9F9F6E91A0}" type="presParOf" srcId="{DB8C6B2E-B19B-42C5-B7B9-5181CA194F6E}" destId="{D4856405-C9FF-4147-8B84-A60AD2906925}" srcOrd="0" destOrd="0" presId="urn:microsoft.com/office/officeart/2005/8/layout/hierarchy1"/>
    <dgm:cxn modelId="{161514DA-BFC2-4717-BED1-DF27DE3DE320}" type="presParOf" srcId="{DB8C6B2E-B19B-42C5-B7B9-5181CA194F6E}" destId="{F1AF72FD-E787-4B83-AF36-36EAB45ECDC8}" srcOrd="1" destOrd="0" presId="urn:microsoft.com/office/officeart/2005/8/layout/hierarchy1"/>
    <dgm:cxn modelId="{27928CE2-19D5-41E7-9F4B-88363391D4CF}" type="presParOf" srcId="{498AECA1-547A-4B24-9C38-F405FD12DBE6}" destId="{E05CEABB-C1FE-4FF1-9F59-570AF1DD8FAF}" srcOrd="1" destOrd="0" presId="urn:microsoft.com/office/officeart/2005/8/layout/hierarchy1"/>
    <dgm:cxn modelId="{E60DBA32-6625-4139-88D7-E28419EFF977}" type="presParOf" srcId="{81C5CCE4-F3DA-4469-B5AD-4CBA4167F4B8}" destId="{882B9300-C60D-49DD-98EB-56F81DBDA995}" srcOrd="2" destOrd="0" presId="urn:microsoft.com/office/officeart/2005/8/layout/hierarchy1"/>
    <dgm:cxn modelId="{ACB28732-5580-4AB9-8779-0E62B48EB827}" type="presParOf" srcId="{81C5CCE4-F3DA-4469-B5AD-4CBA4167F4B8}" destId="{4A8F783E-376C-48B8-B881-5424843C3027}" srcOrd="3" destOrd="0" presId="urn:microsoft.com/office/officeart/2005/8/layout/hierarchy1"/>
    <dgm:cxn modelId="{B7814E3E-DCED-4A38-B011-C3C865B69E65}" type="presParOf" srcId="{4A8F783E-376C-48B8-B881-5424843C3027}" destId="{26BF72E3-D611-4498-ABF4-0BDB3EB7AFC7}" srcOrd="0" destOrd="0" presId="urn:microsoft.com/office/officeart/2005/8/layout/hierarchy1"/>
    <dgm:cxn modelId="{CC0A7BB6-7D54-4A44-8DC4-F088235D1EB4}" type="presParOf" srcId="{26BF72E3-D611-4498-ABF4-0BDB3EB7AFC7}" destId="{4AC967FF-FE8B-4C8E-B234-0DCE8FD58F09}" srcOrd="0" destOrd="0" presId="urn:microsoft.com/office/officeart/2005/8/layout/hierarchy1"/>
    <dgm:cxn modelId="{888C8336-E081-4C8C-8119-9BA4F851C01E}" type="presParOf" srcId="{26BF72E3-D611-4498-ABF4-0BDB3EB7AFC7}" destId="{8451655C-9180-49CA-A5DA-5A39682558B7}" srcOrd="1" destOrd="0" presId="urn:microsoft.com/office/officeart/2005/8/layout/hierarchy1"/>
    <dgm:cxn modelId="{6704DF87-CFA5-414D-9CC1-CF5AEC15DC18}" type="presParOf" srcId="{4A8F783E-376C-48B8-B881-5424843C3027}" destId="{0A5FC334-1F41-4E7F-96C6-20DCA1E82C5A}" srcOrd="1" destOrd="0" presId="urn:microsoft.com/office/officeart/2005/8/layout/hierarchy1"/>
    <dgm:cxn modelId="{8E58E57E-28A0-46E0-BA6C-8317A7F3AC5A}" type="presParOf" srcId="{0A5FC334-1F41-4E7F-96C6-20DCA1E82C5A}" destId="{FF30E4EF-FEA3-4F76-A598-8261995A7D1C}" srcOrd="0" destOrd="0" presId="urn:microsoft.com/office/officeart/2005/8/layout/hierarchy1"/>
    <dgm:cxn modelId="{C646AB20-A7A5-4EA5-9ED7-4C84C8ABDB4B}" type="presParOf" srcId="{0A5FC334-1F41-4E7F-96C6-20DCA1E82C5A}" destId="{36121FD5-24F8-4275-AD84-19479FCFF51F}" srcOrd="1" destOrd="0" presId="urn:microsoft.com/office/officeart/2005/8/layout/hierarchy1"/>
    <dgm:cxn modelId="{60381153-1BAF-4F45-817F-0BFD4718E6B2}" type="presParOf" srcId="{36121FD5-24F8-4275-AD84-19479FCFF51F}" destId="{9E44691D-432E-407C-968F-35A7AD63B3B7}" srcOrd="0" destOrd="0" presId="urn:microsoft.com/office/officeart/2005/8/layout/hierarchy1"/>
    <dgm:cxn modelId="{6E29E7EB-C716-4392-8F3D-C451C553FB13}" type="presParOf" srcId="{9E44691D-432E-407C-968F-35A7AD63B3B7}" destId="{232AF42E-9A77-4454-90F7-380DBEE2003F}" srcOrd="0" destOrd="0" presId="urn:microsoft.com/office/officeart/2005/8/layout/hierarchy1"/>
    <dgm:cxn modelId="{CE862C50-9798-4E47-8205-4DC07034492F}" type="presParOf" srcId="{9E44691D-432E-407C-968F-35A7AD63B3B7}" destId="{2FEE9AFC-52FC-4F4D-A272-D46CB1AE5F4F}" srcOrd="1" destOrd="0" presId="urn:microsoft.com/office/officeart/2005/8/layout/hierarchy1"/>
    <dgm:cxn modelId="{D4EFAA67-EFDF-49BD-AF4B-A8A19A71C4DF}" type="presParOf" srcId="{36121FD5-24F8-4275-AD84-19479FCFF51F}" destId="{FF078BCE-34F5-4308-B80A-59AF0EC83805}" srcOrd="1" destOrd="0" presId="urn:microsoft.com/office/officeart/2005/8/layout/hierarchy1"/>
    <dgm:cxn modelId="{87A87046-9B48-47D7-B5B3-6869418FE9CC}" type="presParOf" srcId="{0A5FC334-1F41-4E7F-96C6-20DCA1E82C5A}" destId="{1AED2DDC-4254-4A93-AC24-1A54B2EF5F6C}" srcOrd="2" destOrd="0" presId="urn:microsoft.com/office/officeart/2005/8/layout/hierarchy1"/>
    <dgm:cxn modelId="{5D6E797D-1E82-4B13-A8EB-C01DF5128211}" type="presParOf" srcId="{0A5FC334-1F41-4E7F-96C6-20DCA1E82C5A}" destId="{C5670086-47E4-491A-9471-ADE22361540A}" srcOrd="3" destOrd="0" presId="urn:microsoft.com/office/officeart/2005/8/layout/hierarchy1"/>
    <dgm:cxn modelId="{BC0B11C0-1454-49D4-BD44-5564C1C07EF6}" type="presParOf" srcId="{C5670086-47E4-491A-9471-ADE22361540A}" destId="{F32C453E-50ED-4248-B8E2-330608B81D84}" srcOrd="0" destOrd="0" presId="urn:microsoft.com/office/officeart/2005/8/layout/hierarchy1"/>
    <dgm:cxn modelId="{0FA9A53F-8E5C-4506-B107-D726BF44213A}" type="presParOf" srcId="{F32C453E-50ED-4248-B8E2-330608B81D84}" destId="{E2D63164-4D6D-462D-9592-8E4A908CFF63}" srcOrd="0" destOrd="0" presId="urn:microsoft.com/office/officeart/2005/8/layout/hierarchy1"/>
    <dgm:cxn modelId="{6D858143-4EA7-4845-817F-FFEC714EA947}" type="presParOf" srcId="{F32C453E-50ED-4248-B8E2-330608B81D84}" destId="{E0912BFA-3FBC-48D6-B38F-7AF7932DF7DE}" srcOrd="1" destOrd="0" presId="urn:microsoft.com/office/officeart/2005/8/layout/hierarchy1"/>
    <dgm:cxn modelId="{E8830959-C704-4C6A-9AAE-BE283AD4CCE0}" type="presParOf" srcId="{C5670086-47E4-491A-9471-ADE22361540A}" destId="{86F99E31-7196-4DFC-9FB4-E4A1924D4294}" srcOrd="1" destOrd="0" presId="urn:microsoft.com/office/officeart/2005/8/layout/hierarchy1"/>
    <dgm:cxn modelId="{2FC8AB1A-1CCF-42EB-A5FC-1158D54927C0}" type="presParOf" srcId="{81C5CCE4-F3DA-4469-B5AD-4CBA4167F4B8}" destId="{69654360-080F-4813-BCC1-D58E63426C17}" srcOrd="4" destOrd="0" presId="urn:microsoft.com/office/officeart/2005/8/layout/hierarchy1"/>
    <dgm:cxn modelId="{7BE01F2B-747A-498E-A361-55D29D73B361}" type="presParOf" srcId="{81C5CCE4-F3DA-4469-B5AD-4CBA4167F4B8}" destId="{346A79D9-BD2F-480B-9481-E9C2C1202590}" srcOrd="5" destOrd="0" presId="urn:microsoft.com/office/officeart/2005/8/layout/hierarchy1"/>
    <dgm:cxn modelId="{88B3DC3C-1DDB-4DD7-BEC0-95ACBB53027A}" type="presParOf" srcId="{346A79D9-BD2F-480B-9481-E9C2C1202590}" destId="{451BEFCA-F380-4B9A-B750-7090B23B5B04}" srcOrd="0" destOrd="0" presId="urn:microsoft.com/office/officeart/2005/8/layout/hierarchy1"/>
    <dgm:cxn modelId="{016F96E6-8F33-419D-8EF1-C43984ACECA2}" type="presParOf" srcId="{451BEFCA-F380-4B9A-B750-7090B23B5B04}" destId="{38795B61-A934-4B36-8D77-A4B1748616F8}" srcOrd="0" destOrd="0" presId="urn:microsoft.com/office/officeart/2005/8/layout/hierarchy1"/>
    <dgm:cxn modelId="{5BB890A6-BE60-46EC-89F1-3B250F4E3026}" type="presParOf" srcId="{451BEFCA-F380-4B9A-B750-7090B23B5B04}" destId="{692007D4-0298-4AA9-A45F-E7F34B59BDD9}" srcOrd="1" destOrd="0" presId="urn:microsoft.com/office/officeart/2005/8/layout/hierarchy1"/>
    <dgm:cxn modelId="{18958F15-98AD-422E-A24C-4C11896BB65F}" type="presParOf" srcId="{346A79D9-BD2F-480B-9481-E9C2C1202590}" destId="{A0CBD113-2755-45AB-9B8F-686C2038D569}" srcOrd="1" destOrd="0" presId="urn:microsoft.com/office/officeart/2005/8/layout/hierarchy1"/>
    <dgm:cxn modelId="{A9C1E396-8EDF-4513-8A98-BB350E28A94A}" type="presParOf" srcId="{A0CBD113-2755-45AB-9B8F-686C2038D569}" destId="{E5ED5792-8BBB-4C92-B788-FFBC804133B5}" srcOrd="0" destOrd="0" presId="urn:microsoft.com/office/officeart/2005/8/layout/hierarchy1"/>
    <dgm:cxn modelId="{22B4DCDB-F3A0-4D15-980C-9C2952C672F0}" type="presParOf" srcId="{A0CBD113-2755-45AB-9B8F-686C2038D569}" destId="{7ECBDAE7-15FB-4953-A2F6-B2DC269DDB1D}" srcOrd="1" destOrd="0" presId="urn:microsoft.com/office/officeart/2005/8/layout/hierarchy1"/>
    <dgm:cxn modelId="{001A9AE0-4391-4370-BEDD-C53A53E48B1B}" type="presParOf" srcId="{7ECBDAE7-15FB-4953-A2F6-B2DC269DDB1D}" destId="{AB2FD67E-D10D-44C4-AD7B-ED3E4CDDD11D}" srcOrd="0" destOrd="0" presId="urn:microsoft.com/office/officeart/2005/8/layout/hierarchy1"/>
    <dgm:cxn modelId="{34ECA6E8-DEF4-40A7-BCA8-4644257B8438}" type="presParOf" srcId="{AB2FD67E-D10D-44C4-AD7B-ED3E4CDDD11D}" destId="{D3E1A4D2-047C-4E31-B3E2-B2A1F92AF739}" srcOrd="0" destOrd="0" presId="urn:microsoft.com/office/officeart/2005/8/layout/hierarchy1"/>
    <dgm:cxn modelId="{0D0DFD97-C5E6-4174-B8BF-229CDBAD3970}" type="presParOf" srcId="{AB2FD67E-D10D-44C4-AD7B-ED3E4CDDD11D}" destId="{8193EDFC-0930-48DA-8818-6D84A0341BE1}" srcOrd="1" destOrd="0" presId="urn:microsoft.com/office/officeart/2005/8/layout/hierarchy1"/>
    <dgm:cxn modelId="{A4E076F9-F667-40E6-9BC8-3B5BB0C8CA70}" type="presParOf" srcId="{7ECBDAE7-15FB-4953-A2F6-B2DC269DDB1D}" destId="{B203CF4A-A20C-4A96-B5B0-FDBDCBD7F806}" srcOrd="1" destOrd="0" presId="urn:microsoft.com/office/officeart/2005/8/layout/hierarchy1"/>
    <dgm:cxn modelId="{9DFC72A0-B0C3-471E-9396-A6B1C29DFE5C}" type="presParOf" srcId="{A0CBD113-2755-45AB-9B8F-686C2038D569}" destId="{7F70EAC7-72FE-4CBB-B53E-6125C49FB52E}" srcOrd="2" destOrd="0" presId="urn:microsoft.com/office/officeart/2005/8/layout/hierarchy1"/>
    <dgm:cxn modelId="{435A0F61-4781-44A9-8DBD-EAFA24453507}" type="presParOf" srcId="{A0CBD113-2755-45AB-9B8F-686C2038D569}" destId="{CA88308A-6000-4760-843A-941AABA58513}" srcOrd="3" destOrd="0" presId="urn:microsoft.com/office/officeart/2005/8/layout/hierarchy1"/>
    <dgm:cxn modelId="{014458D5-84FF-4069-B56E-EB2172698EEC}" type="presParOf" srcId="{CA88308A-6000-4760-843A-941AABA58513}" destId="{3F043E18-E360-4021-BE0E-D184909C545B}" srcOrd="0" destOrd="0" presId="urn:microsoft.com/office/officeart/2005/8/layout/hierarchy1"/>
    <dgm:cxn modelId="{1394AB85-3553-4474-861B-EFD0171F416D}" type="presParOf" srcId="{3F043E18-E360-4021-BE0E-D184909C545B}" destId="{0C5F084B-F663-4EEC-B256-8B6FBF0F40DE}" srcOrd="0" destOrd="0" presId="urn:microsoft.com/office/officeart/2005/8/layout/hierarchy1"/>
    <dgm:cxn modelId="{77E2330A-2074-45B3-ADBF-FC87AA2411FF}" type="presParOf" srcId="{3F043E18-E360-4021-BE0E-D184909C545B}" destId="{055B6C67-FA9A-4C3D-AA2C-3440FB80C487}" srcOrd="1" destOrd="0" presId="urn:microsoft.com/office/officeart/2005/8/layout/hierarchy1"/>
    <dgm:cxn modelId="{8C635254-45E6-4A88-9FC8-3659A4D5D880}" type="presParOf" srcId="{CA88308A-6000-4760-843A-941AABA58513}" destId="{7F5B9CF7-D338-4E98-B000-D23D2658AEB3}" srcOrd="1" destOrd="0" presId="urn:microsoft.com/office/officeart/2005/8/layout/hierarchy1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7A56A-72CF-401A-A0C8-B8191FC9BF2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9B1D0-684A-4480-BD13-40445CE3AC5E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6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৪টি-উপখাত  </a:t>
          </a:r>
          <a:endParaRPr lang="en-US" sz="60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43DB9-1917-402D-9F31-78EBAE2779A1}" type="par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EC2D3-091C-436A-A152-CB2B5BE98FDF}" type="sib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7C25-4B4B-4188-A756-21ED45106AFC}">
      <dgm:prSet phldrT="[Text]" custT="1"/>
      <dgm:spPr>
        <a:solidFill>
          <a:schemeClr val="accent3">
            <a:lumMod val="60000"/>
            <a:lumOff val="40000"/>
          </a:schemeClr>
        </a:solidFill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6000" b="1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কৃষিখাত</a:t>
          </a:r>
          <a:r>
            <a:rPr lang="en-US" sz="6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২০১৭-১৮ অর্থবছরে-১০.৫৪%(</a:t>
          </a:r>
          <a:r>
            <a:rPr lang="en-US" sz="2000" b="1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জিডিপির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ও</a:t>
          </a:r>
        </a:p>
        <a:p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৪০.৬% (</a:t>
          </a:r>
          <a:r>
            <a:rPr lang="en-US" sz="2000" b="1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শ্রমশক্তির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29B61-1BB4-4B5B-9DAA-F2DC063EB405}" type="parTrans" cxnId="{4CC9DB90-12DD-48E7-8EDD-505B8EF0EB5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56A8-C037-4A38-B275-FE32DE16D92F}" type="sibTrans" cxnId="{4CC9DB90-12DD-48E7-8EDD-505B8EF0EB5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4EF5C-65C6-4FFB-9A8B-4484216F201A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i)</a:t>
          </a:r>
          <a:r>
            <a:rPr lang="en-US" sz="3600" b="1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শস্য</a:t>
          </a:r>
          <a:r>
            <a:rPr lang="en-US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3600" b="1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শাকসব্জি</a:t>
          </a:r>
          <a:r>
            <a:rPr lang="en-US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gm:t>
    </dgm:pt>
    <dgm:pt modelId="{0AFCF1D2-48E7-4E28-8223-458D2E6DDA73}" type="parTrans" cxnId="{257F591A-BC93-40C9-B070-B5E68536632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EB0219-0F18-4F10-8776-3E6B467CB4DF}" type="sibTrans" cxnId="{257F591A-BC93-40C9-B070-B5E6853663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BAD40-1ABD-4592-90D4-2DF0ABCE3A6D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ii)</a:t>
          </a:r>
          <a:r>
            <a:rPr lang="en-US" sz="3600" b="1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পশুসম্পদ</a:t>
          </a:r>
          <a:r>
            <a:rPr lang="en-US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</a:p>
      </dgm:t>
    </dgm:pt>
    <dgm:pt modelId="{83F1D742-02EA-4EC1-BD17-67C2D18CF8F1}" type="parTrans" cxnId="{C35E84EE-C756-4AF5-8059-67EC75C6BD73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532627-7F1F-4975-80C0-56933DC23799}" type="sibTrans" cxnId="{C35E84EE-C756-4AF5-8059-67EC75C6BD7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CBC368-B312-4844-A607-7121B5AF2F74}">
      <dgm:prSet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2">
                  <a:lumMod val="50000"/>
                </a:schemeClr>
              </a:solidFill>
            </a:rPr>
            <a:t>iii)</a:t>
          </a:r>
          <a:r>
            <a:rPr lang="en-US" sz="3600" b="1" dirty="0" err="1" smtClean="0">
              <a:solidFill>
                <a:schemeClr val="accent2">
                  <a:lumMod val="50000"/>
                </a:schemeClr>
              </a:solidFill>
            </a:rPr>
            <a:t>বনজ</a:t>
          </a:r>
          <a:r>
            <a:rPr lang="en-US" sz="36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3600" b="1" dirty="0" err="1" smtClean="0">
              <a:solidFill>
                <a:schemeClr val="accent2">
                  <a:lumMod val="50000"/>
                </a:schemeClr>
              </a:solidFill>
            </a:rPr>
            <a:t>সম্পদ</a:t>
          </a:r>
          <a:r>
            <a:rPr lang="en-US" sz="3600" b="1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3600" b="1" dirty="0">
            <a:solidFill>
              <a:schemeClr val="accent2">
                <a:lumMod val="50000"/>
              </a:schemeClr>
            </a:solidFill>
          </a:endParaRPr>
        </a:p>
      </dgm:t>
    </dgm:pt>
    <dgm:pt modelId="{B24B3E31-2910-4E00-B716-B861CA2BAD6E}" type="parTrans" cxnId="{0A2D3911-0599-4ABA-BFA7-2CD5B44B350F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49407C3-0378-45D9-9E83-2534A973AE1A}" type="sibTrans" cxnId="{0A2D3911-0599-4ABA-BFA7-2CD5B44B350F}">
      <dgm:prSet/>
      <dgm:spPr/>
      <dgm:t>
        <a:bodyPr/>
        <a:lstStyle/>
        <a:p>
          <a:endParaRPr lang="en-US"/>
        </a:p>
      </dgm:t>
    </dgm:pt>
    <dgm:pt modelId="{D1F88441-A56A-4931-BB50-79F2B706A743}">
      <dgm:prSet custT="1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accent2">
                  <a:lumMod val="50000"/>
                </a:schemeClr>
              </a:solidFill>
            </a:rPr>
            <a:t>iv) </a:t>
          </a:r>
          <a:r>
            <a:rPr lang="en-US" sz="3600" b="1" dirty="0" err="1" smtClean="0">
              <a:solidFill>
                <a:schemeClr val="accent2">
                  <a:lumMod val="50000"/>
                </a:schemeClr>
              </a:solidFill>
            </a:rPr>
            <a:t>মৎস্য</a:t>
          </a:r>
          <a:r>
            <a:rPr lang="en-US" sz="36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3600" b="1" dirty="0" err="1" smtClean="0">
              <a:solidFill>
                <a:schemeClr val="accent2">
                  <a:lumMod val="50000"/>
                </a:schemeClr>
              </a:solidFill>
            </a:rPr>
            <a:t>সম্পদ</a:t>
          </a:r>
          <a:r>
            <a:rPr lang="en-US" sz="3600" b="1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3600" b="1" dirty="0">
            <a:solidFill>
              <a:schemeClr val="accent2">
                <a:lumMod val="50000"/>
              </a:schemeClr>
            </a:solidFill>
          </a:endParaRPr>
        </a:p>
      </dgm:t>
    </dgm:pt>
    <dgm:pt modelId="{4A84DD58-B3E5-4BBE-872B-B777EBA10743}" type="parTrans" cxnId="{DD0EB6FD-6E79-46BE-B455-110B90BE1373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B1691BD-786A-4E66-83A6-9400699069CE}" type="sibTrans" cxnId="{DD0EB6FD-6E79-46BE-B455-110B90BE1373}">
      <dgm:prSet/>
      <dgm:spPr/>
      <dgm:t>
        <a:bodyPr/>
        <a:lstStyle/>
        <a:p>
          <a:endParaRPr lang="en-US"/>
        </a:p>
      </dgm:t>
    </dgm:pt>
    <dgm:pt modelId="{58B70C04-2C11-4CBC-AA13-BBA22639FE59}" type="pres">
      <dgm:prSet presAssocID="{1C17A56A-72CF-401A-A0C8-B8191FC9BF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B522B1-2F7C-4BED-96B3-9C068A27B069}" type="pres">
      <dgm:prSet presAssocID="{4999B1D0-684A-4480-BD13-40445CE3AC5E}" presName="singleCycle" presStyleCnt="0"/>
      <dgm:spPr/>
    </dgm:pt>
    <dgm:pt modelId="{669713CF-FE3B-4BF9-AB94-454079E2C182}" type="pres">
      <dgm:prSet presAssocID="{4999B1D0-684A-4480-BD13-40445CE3AC5E}" presName="singleCenter" presStyleLbl="node1" presStyleIdx="0" presStyleCnt="6" custScaleX="189192" custScaleY="49088" custLinFactNeighborX="-1187" custLinFactNeighborY="-1719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F27529-D1FC-40D4-A1F0-9FC740988D72}" type="pres">
      <dgm:prSet presAssocID="{C2E29B61-1BB4-4B5B-9DAA-F2DC063EB405}" presName="Name56" presStyleLbl="parChTrans1D2" presStyleIdx="0" presStyleCnt="5"/>
      <dgm:spPr/>
      <dgm:t>
        <a:bodyPr/>
        <a:lstStyle/>
        <a:p>
          <a:endParaRPr lang="en-US"/>
        </a:p>
      </dgm:t>
    </dgm:pt>
    <dgm:pt modelId="{F06D1387-350D-4EF5-BA73-AD60FEE1CCE1}" type="pres">
      <dgm:prSet presAssocID="{408D7C25-4B4B-4188-A756-21ED45106AFC}" presName="text0" presStyleLbl="node1" presStyleIdx="1" presStyleCnt="6" custScaleX="370643" custScaleY="137087" custRadScaleRad="99814" custRadScaleInc="-6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34666-A0C9-4778-8ADD-63547C04DD81}" type="pres">
      <dgm:prSet presAssocID="{0AFCF1D2-48E7-4E28-8223-458D2E6DDA73}" presName="Name56" presStyleLbl="parChTrans1D2" presStyleIdx="1" presStyleCnt="5"/>
      <dgm:spPr/>
      <dgm:t>
        <a:bodyPr/>
        <a:lstStyle/>
        <a:p>
          <a:endParaRPr lang="en-US"/>
        </a:p>
      </dgm:t>
    </dgm:pt>
    <dgm:pt modelId="{84022FBE-BB4F-4954-9847-0FF1999FABDC}" type="pres">
      <dgm:prSet presAssocID="{F8B4EF5C-65C6-4FFB-9A8B-4484216F201A}" presName="text0" presStyleLbl="node1" presStyleIdx="2" presStyleCnt="6" custScaleX="243796" custScaleY="64921" custRadScaleRad="89958" custRadScaleInc="6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DB0D7-7FB7-4D29-A858-AB4B93405582}" type="pres">
      <dgm:prSet presAssocID="{83F1D742-02EA-4EC1-BD17-67C2D18CF8F1}" presName="Name56" presStyleLbl="parChTrans1D2" presStyleIdx="2" presStyleCnt="5"/>
      <dgm:spPr/>
      <dgm:t>
        <a:bodyPr/>
        <a:lstStyle/>
        <a:p>
          <a:endParaRPr lang="en-US"/>
        </a:p>
      </dgm:t>
    </dgm:pt>
    <dgm:pt modelId="{7E6E88AC-1B78-4A0E-8C86-059067356EF3}" type="pres">
      <dgm:prSet presAssocID="{941BAD40-1ABD-4592-90D4-2DF0ABCE3A6D}" presName="text0" presStyleLbl="node1" presStyleIdx="3" presStyleCnt="6" custScaleX="207022" custScaleY="74452" custRadScaleRad="100724" custRadScaleInc="-28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7D91E-8A2A-4F99-B60C-D7C232286B0A}" type="pres">
      <dgm:prSet presAssocID="{B24B3E31-2910-4E00-B716-B861CA2BAD6E}" presName="Name56" presStyleLbl="parChTrans1D2" presStyleIdx="3" presStyleCnt="5"/>
      <dgm:spPr/>
      <dgm:t>
        <a:bodyPr/>
        <a:lstStyle/>
        <a:p>
          <a:endParaRPr lang="en-US"/>
        </a:p>
      </dgm:t>
    </dgm:pt>
    <dgm:pt modelId="{A082F508-B9C9-4F66-88D5-EC07B4E319F1}" type="pres">
      <dgm:prSet presAssocID="{A2CBC368-B312-4844-A607-7121B5AF2F74}" presName="text0" presStyleLbl="node1" presStyleIdx="4" presStyleCnt="6" custScaleX="211197" custScaleY="77760" custRadScaleRad="100265" custRadScaleInc="22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AB234-B0C5-4ECF-8848-6C71BAB491A7}" type="pres">
      <dgm:prSet presAssocID="{4A84DD58-B3E5-4BBE-872B-B777EBA10743}" presName="Name56" presStyleLbl="parChTrans1D2" presStyleIdx="4" presStyleCnt="5"/>
      <dgm:spPr/>
      <dgm:t>
        <a:bodyPr/>
        <a:lstStyle/>
        <a:p>
          <a:endParaRPr lang="en-US"/>
        </a:p>
      </dgm:t>
    </dgm:pt>
    <dgm:pt modelId="{B1009156-D01A-4B19-B31A-292CEC6A0418}" type="pres">
      <dgm:prSet presAssocID="{D1F88441-A56A-4931-BB50-79F2B706A743}" presName="text0" presStyleLbl="node1" presStyleIdx="5" presStyleCnt="6" custScaleX="227917" custScaleY="77760" custRadScaleRad="83006" custRadScaleInc="-75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D3911-0599-4ABA-BFA7-2CD5B44B350F}" srcId="{4999B1D0-684A-4480-BD13-40445CE3AC5E}" destId="{A2CBC368-B312-4844-A607-7121B5AF2F74}" srcOrd="3" destOrd="0" parTransId="{B24B3E31-2910-4E00-B716-B861CA2BAD6E}" sibTransId="{649407C3-0378-45D9-9E83-2534A973AE1A}"/>
    <dgm:cxn modelId="{D90C7579-9485-418B-925F-92293B983FB8}" type="presOf" srcId="{0AFCF1D2-48E7-4E28-8223-458D2E6DDA73}" destId="{DB734666-A0C9-4778-8ADD-63547C04DD81}" srcOrd="0" destOrd="0" presId="urn:microsoft.com/office/officeart/2008/layout/RadialCluster"/>
    <dgm:cxn modelId="{89E8DB62-1E77-4564-B86F-8C1A939CB065}" type="presOf" srcId="{941BAD40-1ABD-4592-90D4-2DF0ABCE3A6D}" destId="{7E6E88AC-1B78-4A0E-8C86-059067356EF3}" srcOrd="0" destOrd="0" presId="urn:microsoft.com/office/officeart/2008/layout/RadialCluster"/>
    <dgm:cxn modelId="{0E658C27-0550-447D-8C8B-1868C8FDB066}" srcId="{1C17A56A-72CF-401A-A0C8-B8191FC9BF20}" destId="{4999B1D0-684A-4480-BD13-40445CE3AC5E}" srcOrd="0" destOrd="0" parTransId="{0BF43DB9-1917-402D-9F31-78EBAE2779A1}" sibTransId="{AA2EC2D3-091C-436A-A152-CB2B5BE98FDF}"/>
    <dgm:cxn modelId="{1E4358C9-A2B6-46F4-9E63-2745A91F9AFE}" type="presOf" srcId="{83F1D742-02EA-4EC1-BD17-67C2D18CF8F1}" destId="{2B0DB0D7-7FB7-4D29-A858-AB4B93405582}" srcOrd="0" destOrd="0" presId="urn:microsoft.com/office/officeart/2008/layout/RadialCluster"/>
    <dgm:cxn modelId="{257F591A-BC93-40C9-B070-B5E68536632B}" srcId="{4999B1D0-684A-4480-BD13-40445CE3AC5E}" destId="{F8B4EF5C-65C6-4FFB-9A8B-4484216F201A}" srcOrd="1" destOrd="0" parTransId="{0AFCF1D2-48E7-4E28-8223-458D2E6DDA73}" sibTransId="{05EB0219-0F18-4F10-8776-3E6B467CB4DF}"/>
    <dgm:cxn modelId="{B67314EF-60C5-4138-BA54-086DA8C62CAC}" type="presOf" srcId="{4A84DD58-B3E5-4BBE-872B-B777EBA10743}" destId="{45DAB234-B0C5-4ECF-8848-6C71BAB491A7}" srcOrd="0" destOrd="0" presId="urn:microsoft.com/office/officeart/2008/layout/RadialCluster"/>
    <dgm:cxn modelId="{574A92F2-4C47-41E6-9B2C-55DE909B8F67}" type="presOf" srcId="{D1F88441-A56A-4931-BB50-79F2B706A743}" destId="{B1009156-D01A-4B19-B31A-292CEC6A0418}" srcOrd="0" destOrd="0" presId="urn:microsoft.com/office/officeart/2008/layout/RadialCluster"/>
    <dgm:cxn modelId="{DD0EB6FD-6E79-46BE-B455-110B90BE1373}" srcId="{4999B1D0-684A-4480-BD13-40445CE3AC5E}" destId="{D1F88441-A56A-4931-BB50-79F2B706A743}" srcOrd="4" destOrd="0" parTransId="{4A84DD58-B3E5-4BBE-872B-B777EBA10743}" sibTransId="{9B1691BD-786A-4E66-83A6-9400699069CE}"/>
    <dgm:cxn modelId="{E560FEB2-32D9-40CD-98A1-77C8E740BB2C}" type="presOf" srcId="{408D7C25-4B4B-4188-A756-21ED45106AFC}" destId="{F06D1387-350D-4EF5-BA73-AD60FEE1CCE1}" srcOrd="0" destOrd="0" presId="urn:microsoft.com/office/officeart/2008/layout/RadialCluster"/>
    <dgm:cxn modelId="{7FDECFB7-D59A-4820-8616-6186C9824F22}" type="presOf" srcId="{4999B1D0-684A-4480-BD13-40445CE3AC5E}" destId="{669713CF-FE3B-4BF9-AB94-454079E2C182}" srcOrd="0" destOrd="0" presId="urn:microsoft.com/office/officeart/2008/layout/RadialCluster"/>
    <dgm:cxn modelId="{0F69ABF4-1F55-4918-8A5E-7C4395675505}" type="presOf" srcId="{F8B4EF5C-65C6-4FFB-9A8B-4484216F201A}" destId="{84022FBE-BB4F-4954-9847-0FF1999FABDC}" srcOrd="0" destOrd="0" presId="urn:microsoft.com/office/officeart/2008/layout/RadialCluster"/>
    <dgm:cxn modelId="{4CC9DB90-12DD-48E7-8EDD-505B8EF0EB5B}" srcId="{4999B1D0-684A-4480-BD13-40445CE3AC5E}" destId="{408D7C25-4B4B-4188-A756-21ED45106AFC}" srcOrd="0" destOrd="0" parTransId="{C2E29B61-1BB4-4B5B-9DAA-F2DC063EB405}" sibTransId="{45DB56A8-C037-4A38-B275-FE32DE16D92F}"/>
    <dgm:cxn modelId="{EC7A6AB5-FF02-4A4B-9787-1197A9C27832}" type="presOf" srcId="{C2E29B61-1BB4-4B5B-9DAA-F2DC063EB405}" destId="{E3F27529-D1FC-40D4-A1F0-9FC740988D72}" srcOrd="0" destOrd="0" presId="urn:microsoft.com/office/officeart/2008/layout/RadialCluster"/>
    <dgm:cxn modelId="{9C5C6682-3B39-4E82-B73A-2DBA98E433DB}" type="presOf" srcId="{A2CBC368-B312-4844-A607-7121B5AF2F74}" destId="{A082F508-B9C9-4F66-88D5-EC07B4E319F1}" srcOrd="0" destOrd="0" presId="urn:microsoft.com/office/officeart/2008/layout/RadialCluster"/>
    <dgm:cxn modelId="{844E0FA6-0A22-4F9E-92ED-E3B893E304A9}" type="presOf" srcId="{B24B3E31-2910-4E00-B716-B861CA2BAD6E}" destId="{A337D91E-8A2A-4F99-B60C-D7C232286B0A}" srcOrd="0" destOrd="0" presId="urn:microsoft.com/office/officeart/2008/layout/RadialCluster"/>
    <dgm:cxn modelId="{C35E84EE-C756-4AF5-8059-67EC75C6BD73}" srcId="{4999B1D0-684A-4480-BD13-40445CE3AC5E}" destId="{941BAD40-1ABD-4592-90D4-2DF0ABCE3A6D}" srcOrd="2" destOrd="0" parTransId="{83F1D742-02EA-4EC1-BD17-67C2D18CF8F1}" sibTransId="{1A532627-7F1F-4975-80C0-56933DC23799}"/>
    <dgm:cxn modelId="{C7F780D4-65D9-4F17-A923-DFCEADF46F8E}" type="presOf" srcId="{1C17A56A-72CF-401A-A0C8-B8191FC9BF20}" destId="{58B70C04-2C11-4CBC-AA13-BBA22639FE59}" srcOrd="0" destOrd="0" presId="urn:microsoft.com/office/officeart/2008/layout/RadialCluster"/>
    <dgm:cxn modelId="{37D0B103-C1C6-4431-B227-81766A3B4E0F}" type="presParOf" srcId="{58B70C04-2C11-4CBC-AA13-BBA22639FE59}" destId="{99B522B1-2F7C-4BED-96B3-9C068A27B069}" srcOrd="0" destOrd="0" presId="urn:microsoft.com/office/officeart/2008/layout/RadialCluster"/>
    <dgm:cxn modelId="{A701608E-463E-4DB2-ACE9-5843972B07B6}" type="presParOf" srcId="{99B522B1-2F7C-4BED-96B3-9C068A27B069}" destId="{669713CF-FE3B-4BF9-AB94-454079E2C182}" srcOrd="0" destOrd="0" presId="urn:microsoft.com/office/officeart/2008/layout/RadialCluster"/>
    <dgm:cxn modelId="{4A906ED1-AD40-4AAB-97C1-904289A300DB}" type="presParOf" srcId="{99B522B1-2F7C-4BED-96B3-9C068A27B069}" destId="{E3F27529-D1FC-40D4-A1F0-9FC740988D72}" srcOrd="1" destOrd="0" presId="urn:microsoft.com/office/officeart/2008/layout/RadialCluster"/>
    <dgm:cxn modelId="{58387B27-7295-4DD4-8FD6-5EDE1F130CE3}" type="presParOf" srcId="{99B522B1-2F7C-4BED-96B3-9C068A27B069}" destId="{F06D1387-350D-4EF5-BA73-AD60FEE1CCE1}" srcOrd="2" destOrd="0" presId="urn:microsoft.com/office/officeart/2008/layout/RadialCluster"/>
    <dgm:cxn modelId="{1CA3C5EE-0C00-4965-AB50-28AEEBBCA8CB}" type="presParOf" srcId="{99B522B1-2F7C-4BED-96B3-9C068A27B069}" destId="{DB734666-A0C9-4778-8ADD-63547C04DD81}" srcOrd="3" destOrd="0" presId="urn:microsoft.com/office/officeart/2008/layout/RadialCluster"/>
    <dgm:cxn modelId="{D95B297F-0705-4694-9825-9DBDDA2DF3B1}" type="presParOf" srcId="{99B522B1-2F7C-4BED-96B3-9C068A27B069}" destId="{84022FBE-BB4F-4954-9847-0FF1999FABDC}" srcOrd="4" destOrd="0" presId="urn:microsoft.com/office/officeart/2008/layout/RadialCluster"/>
    <dgm:cxn modelId="{1135BFF1-4D77-4DD9-AE2C-B7C2B7339C8E}" type="presParOf" srcId="{99B522B1-2F7C-4BED-96B3-9C068A27B069}" destId="{2B0DB0D7-7FB7-4D29-A858-AB4B93405582}" srcOrd="5" destOrd="0" presId="urn:microsoft.com/office/officeart/2008/layout/RadialCluster"/>
    <dgm:cxn modelId="{6E65A12F-437F-4E14-84F9-CB4F5BC86292}" type="presParOf" srcId="{99B522B1-2F7C-4BED-96B3-9C068A27B069}" destId="{7E6E88AC-1B78-4A0E-8C86-059067356EF3}" srcOrd="6" destOrd="0" presId="urn:microsoft.com/office/officeart/2008/layout/RadialCluster"/>
    <dgm:cxn modelId="{1F5CC571-A3CD-40F7-831D-93DAD702E67E}" type="presParOf" srcId="{99B522B1-2F7C-4BED-96B3-9C068A27B069}" destId="{A337D91E-8A2A-4F99-B60C-D7C232286B0A}" srcOrd="7" destOrd="0" presId="urn:microsoft.com/office/officeart/2008/layout/RadialCluster"/>
    <dgm:cxn modelId="{2BBD51D4-F90D-4E1F-8412-59B748C8607C}" type="presParOf" srcId="{99B522B1-2F7C-4BED-96B3-9C068A27B069}" destId="{A082F508-B9C9-4F66-88D5-EC07B4E319F1}" srcOrd="8" destOrd="0" presId="urn:microsoft.com/office/officeart/2008/layout/RadialCluster"/>
    <dgm:cxn modelId="{90B56B18-331E-46F0-9E05-F29A63D9BB83}" type="presParOf" srcId="{99B522B1-2F7C-4BED-96B3-9C068A27B069}" destId="{45DAB234-B0C5-4ECF-8848-6C71BAB491A7}" srcOrd="9" destOrd="0" presId="urn:microsoft.com/office/officeart/2008/layout/RadialCluster"/>
    <dgm:cxn modelId="{5B836918-CCC7-4D1A-A831-7B863BFAED28}" type="presParOf" srcId="{99B522B1-2F7C-4BED-96B3-9C068A27B069}" destId="{B1009156-D01A-4B19-B31A-292CEC6A0418}" srcOrd="10" destOrd="0" presId="urn:microsoft.com/office/officeart/2008/layout/RadialCluster"/>
  </dgm:cxnLst>
  <dgm:bg>
    <a:gradFill>
      <a:gsLst>
        <a:gs pos="2000">
          <a:schemeClr val="accent3">
            <a:lumMod val="50000"/>
          </a:schemeClr>
        </a:gs>
        <a:gs pos="40000">
          <a:schemeClr val="accent2">
            <a:lumMod val="60000"/>
            <a:lumOff val="40000"/>
          </a:schemeClr>
        </a:gs>
        <a:gs pos="18000">
          <a:schemeClr val="accent3">
            <a:lumMod val="50000"/>
          </a:schemeClr>
        </a:gs>
        <a:gs pos="28000">
          <a:schemeClr val="accent2">
            <a:lumMod val="75000"/>
          </a:schemeClr>
        </a:gs>
        <a:gs pos="98000">
          <a:schemeClr val="accent3">
            <a:lumMod val="75000"/>
          </a:schemeClr>
        </a:gs>
      </a:gsLst>
      <a:lin ang="5400000" scaled="0"/>
    </a:gradFill>
  </dgm:bg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7A56A-72CF-401A-A0C8-B8191FC9BF2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9B1D0-684A-4480-BD13-40445CE3AC5E}">
      <dgm:prSet phldrT="[Text]"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৪টি-উপখাত  </a:t>
          </a:r>
          <a:endParaRPr lang="en-US" sz="6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43DB9-1917-402D-9F31-78EBAE2779A1}" type="parTrans" cxnId="{0E658C27-0550-447D-8C8B-1868C8FDB066}">
      <dgm:prSet/>
      <dgm:spPr/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EC2D3-091C-436A-A152-CB2B5BE98FDF}" type="sibTrans" cxnId="{0E658C27-0550-447D-8C8B-1868C8FDB066}">
      <dgm:prSet/>
      <dgm:spPr/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7C25-4B4B-4188-A756-21ED45106AFC}">
      <dgm:prSet phldrT="[Text]" custT="1"/>
      <dgm:spPr>
        <a:solidFill>
          <a:schemeClr val="accent3">
            <a:lumMod val="40000"/>
            <a:lumOff val="60000"/>
          </a:schemeClr>
        </a:solidFill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4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শিল্পখাত</a:t>
          </a:r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২০১৭-১৮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অর্থবছরে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-- ৩৩.৭১%(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স্থির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মূল্যে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জিডিপির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ও</a:t>
          </a:r>
        </a:p>
        <a:p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১৮% (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শ্রমশক্তির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29B61-1BB4-4B5B-9DAA-F2DC063EB405}" type="parTrans" cxnId="{4CC9DB90-12DD-48E7-8EDD-505B8EF0EB5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56A8-C037-4A38-B275-FE32DE16D92F}" type="sibTrans" cxnId="{4CC9DB90-12DD-48E7-8EDD-505B8EF0EB5B}">
      <dgm:prSet/>
      <dgm:spPr/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4EF5C-65C6-4FFB-9A8B-4484216F201A}">
      <dgm:prSet phldrT="[Text]"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ক)</a:t>
          </a:r>
          <a:r>
            <a:rPr lang="en-US" sz="36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ম্যানুফ্যাকচারিং</a:t>
          </a:r>
          <a:r>
            <a: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বৃহদায়তনশিল্প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:(৩০কোটি +):</a:t>
          </a:r>
        </a:p>
        <a:p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ক্ষুদ্র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মাঝারি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শিল্প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:(১০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কোটি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—৩০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কোটি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gm:t>
    </dgm:pt>
    <dgm:pt modelId="{0AFCF1D2-48E7-4E28-8223-458D2E6DDA73}" type="parTrans" cxnId="{257F591A-BC93-40C9-B070-B5E68536632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EB0219-0F18-4F10-8776-3E6B467CB4DF}" type="sibTrans" cxnId="{257F591A-BC93-40C9-B070-B5E68536632B}">
      <dgm:prSet/>
      <dgm:spPr/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BAD40-1ABD-4592-90D4-2DF0ABCE3A6D}">
      <dgm:prSet phldrT="[Text]"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খ)</a:t>
          </a:r>
          <a:r>
            <a:rPr lang="en-US" sz="36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খনিজ</a:t>
          </a:r>
          <a:r>
            <a: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36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খনন</a:t>
          </a:r>
          <a:r>
            <a: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i.প্রাকৃতিক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গ্যাস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</a:t>
          </a:r>
          <a:r>
            <a: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অপরিশোধিত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তেল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ii.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অন্যান্য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খনিজ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সম্পদ</a:t>
          </a:r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0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খনন</a:t>
          </a:r>
          <a: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endParaRPr lang="en-US" sz="20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F1D742-02EA-4EC1-BD17-67C2D18CF8F1}" type="parTrans" cxnId="{C35E84EE-C756-4AF5-8059-67EC75C6BD73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532627-7F1F-4975-80C0-56933DC23799}" type="sibTrans" cxnId="{C35E84EE-C756-4AF5-8059-67EC75C6BD73}">
      <dgm:prSet/>
      <dgm:spPr/>
      <dgm:t>
        <a:bodyPr/>
        <a:lstStyle/>
        <a:p>
          <a:endParaRPr lang="en-US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2515C-9AE1-42D9-82C2-7018821C2933}">
      <dgm:prSet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</a:rPr>
            <a:t>গ) </a:t>
          </a:r>
          <a:r>
            <a:rPr lang="en-US" sz="4000" b="1" dirty="0" err="1" smtClean="0">
              <a:solidFill>
                <a:srgbClr val="C00000"/>
              </a:solidFill>
            </a:rPr>
            <a:t>বিদ্যু</a:t>
          </a:r>
          <a:r>
            <a:rPr lang="en-US" sz="4000" b="1" dirty="0" smtClean="0">
              <a:solidFill>
                <a:srgbClr val="C00000"/>
              </a:solidFill>
            </a:rPr>
            <a:t>ৎ </a:t>
          </a:r>
          <a:r>
            <a:rPr lang="en-US" sz="4000" b="1" dirty="0" err="1" smtClean="0">
              <a:solidFill>
                <a:srgbClr val="C00000"/>
              </a:solidFill>
            </a:rPr>
            <a:t>গ্যাস</a:t>
          </a:r>
          <a:r>
            <a:rPr lang="en-US" sz="4000" b="1" dirty="0" smtClean="0">
              <a:solidFill>
                <a:srgbClr val="C00000"/>
              </a:solidFill>
            </a:rPr>
            <a:t> ও </a:t>
          </a:r>
          <a:r>
            <a:rPr lang="en-US" sz="4000" b="1" dirty="0" err="1" smtClean="0">
              <a:solidFill>
                <a:srgbClr val="C00000"/>
              </a:solidFill>
            </a:rPr>
            <a:t>পানি</a:t>
          </a:r>
          <a:r>
            <a:rPr lang="en-US" sz="4000" b="1" dirty="0" smtClean="0">
              <a:solidFill>
                <a:srgbClr val="C00000"/>
              </a:solidFill>
            </a:rPr>
            <a:t>:</a:t>
          </a:r>
          <a:endParaRPr lang="en-US" sz="4000" b="1" dirty="0">
            <a:solidFill>
              <a:srgbClr val="C00000"/>
            </a:solidFill>
          </a:endParaRPr>
        </a:p>
      </dgm:t>
    </dgm:pt>
    <dgm:pt modelId="{2985A1D8-303E-4E79-95EC-FBA00B17699E}" type="parTrans" cxnId="{B5BA7C44-3658-40A3-8947-C6FC5242DA76}">
      <dgm:prSet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FA7649FD-551B-44D8-80E0-E9386DBF1E54}" type="sibTrans" cxnId="{B5BA7C44-3658-40A3-8947-C6FC5242DA76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7F873469-EEFC-4DE6-8997-F78E03D801A9}">
      <dgm:prSet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</a:rPr>
            <a:t>ঘ) </a:t>
          </a:r>
          <a:r>
            <a:rPr lang="en-US" sz="4000" b="1" dirty="0" err="1" smtClean="0">
              <a:solidFill>
                <a:srgbClr val="C00000"/>
              </a:solidFill>
            </a:rPr>
            <a:t>নির্মাণ</a:t>
          </a:r>
          <a:r>
            <a:rPr lang="en-US" sz="4000" b="1" dirty="0" smtClean="0">
              <a:solidFill>
                <a:srgbClr val="C00000"/>
              </a:solidFill>
            </a:rPr>
            <a:t>:</a:t>
          </a:r>
          <a:endParaRPr lang="en-US" sz="4000" b="1" dirty="0">
            <a:solidFill>
              <a:srgbClr val="C00000"/>
            </a:solidFill>
          </a:endParaRPr>
        </a:p>
      </dgm:t>
    </dgm:pt>
    <dgm:pt modelId="{C16DB9D3-1292-4B31-A903-995DE8D1D7F1}" type="parTrans" cxnId="{17A3C94E-C1A8-4906-A9FB-803E591C4FCD}">
      <dgm:prSet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1BEE713C-03AE-4550-BC31-DF62E19A29F1}" type="sibTrans" cxnId="{17A3C94E-C1A8-4906-A9FB-803E591C4FC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58B70C04-2C11-4CBC-AA13-BBA22639FE59}" type="pres">
      <dgm:prSet presAssocID="{1C17A56A-72CF-401A-A0C8-B8191FC9BF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B522B1-2F7C-4BED-96B3-9C068A27B069}" type="pres">
      <dgm:prSet presAssocID="{4999B1D0-684A-4480-BD13-40445CE3AC5E}" presName="singleCycle" presStyleCnt="0"/>
      <dgm:spPr/>
    </dgm:pt>
    <dgm:pt modelId="{669713CF-FE3B-4BF9-AB94-454079E2C182}" type="pres">
      <dgm:prSet presAssocID="{4999B1D0-684A-4480-BD13-40445CE3AC5E}" presName="singleCenter" presStyleLbl="node1" presStyleIdx="0" presStyleCnt="6" custScaleX="189192" custScaleY="49088" custLinFactNeighborX="-1187" custLinFactNeighborY="-1719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F27529-D1FC-40D4-A1F0-9FC740988D72}" type="pres">
      <dgm:prSet presAssocID="{C2E29B61-1BB4-4B5B-9DAA-F2DC063EB405}" presName="Name56" presStyleLbl="parChTrans1D2" presStyleIdx="0" presStyleCnt="5"/>
      <dgm:spPr/>
      <dgm:t>
        <a:bodyPr/>
        <a:lstStyle/>
        <a:p>
          <a:endParaRPr lang="en-US"/>
        </a:p>
      </dgm:t>
    </dgm:pt>
    <dgm:pt modelId="{F06D1387-350D-4EF5-BA73-AD60FEE1CCE1}" type="pres">
      <dgm:prSet presAssocID="{408D7C25-4B4B-4188-A756-21ED45106AFC}" presName="text0" presStyleLbl="node1" presStyleIdx="1" presStyleCnt="6" custScaleX="218705" custScaleY="143694" custRadScaleRad="90635" custRadScaleInc="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34666-A0C9-4778-8ADD-63547C04DD81}" type="pres">
      <dgm:prSet presAssocID="{0AFCF1D2-48E7-4E28-8223-458D2E6DDA73}" presName="Name56" presStyleLbl="parChTrans1D2" presStyleIdx="1" presStyleCnt="5"/>
      <dgm:spPr/>
      <dgm:t>
        <a:bodyPr/>
        <a:lstStyle/>
        <a:p>
          <a:endParaRPr lang="en-US"/>
        </a:p>
      </dgm:t>
    </dgm:pt>
    <dgm:pt modelId="{84022FBE-BB4F-4954-9847-0FF1999FABDC}" type="pres">
      <dgm:prSet presAssocID="{F8B4EF5C-65C6-4FFB-9A8B-4484216F201A}" presName="text0" presStyleLbl="node1" presStyleIdx="2" presStyleCnt="6" custScaleX="327300" custScaleY="131044" custRadScaleRad="84874" custRadScaleInc="8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DB0D7-7FB7-4D29-A858-AB4B93405582}" type="pres">
      <dgm:prSet presAssocID="{83F1D742-02EA-4EC1-BD17-67C2D18CF8F1}" presName="Name56" presStyleLbl="parChTrans1D2" presStyleIdx="2" presStyleCnt="5"/>
      <dgm:spPr/>
      <dgm:t>
        <a:bodyPr/>
        <a:lstStyle/>
        <a:p>
          <a:endParaRPr lang="en-US"/>
        </a:p>
      </dgm:t>
    </dgm:pt>
    <dgm:pt modelId="{7E6E88AC-1B78-4A0E-8C86-059067356EF3}" type="pres">
      <dgm:prSet presAssocID="{941BAD40-1ABD-4592-90D4-2DF0ABCE3A6D}" presName="text0" presStyleLbl="node1" presStyleIdx="3" presStyleCnt="6" custScaleX="276645" custScaleY="127924" custRadScaleRad="72811" custRadScaleInc="307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80126-DB9D-4AC9-95EF-61D79F050ECC}" type="pres">
      <dgm:prSet presAssocID="{2985A1D8-303E-4E79-95EC-FBA00B17699E}" presName="Name56" presStyleLbl="parChTrans1D2" presStyleIdx="3" presStyleCnt="5"/>
      <dgm:spPr/>
      <dgm:t>
        <a:bodyPr/>
        <a:lstStyle/>
        <a:p>
          <a:endParaRPr lang="en-US"/>
        </a:p>
      </dgm:t>
    </dgm:pt>
    <dgm:pt modelId="{92D2A851-E360-46CD-A509-6ECC09AE942F}" type="pres">
      <dgm:prSet presAssocID="{7802515C-9AE1-42D9-82C2-7018821C2933}" presName="text0" presStyleLbl="node1" presStyleIdx="4" presStyleCnt="6" custScaleX="311434" custRadScaleRad="115518" custRadScaleInc="-227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2C7F0-E213-4DB5-9995-B457D611CA20}" type="pres">
      <dgm:prSet presAssocID="{C16DB9D3-1292-4B31-A903-995DE8D1D7F1}" presName="Name56" presStyleLbl="parChTrans1D2" presStyleIdx="4" presStyleCnt="5"/>
      <dgm:spPr/>
      <dgm:t>
        <a:bodyPr/>
        <a:lstStyle/>
        <a:p>
          <a:endParaRPr lang="en-US"/>
        </a:p>
      </dgm:t>
    </dgm:pt>
    <dgm:pt modelId="{F69C0758-7C1B-4E27-8CEF-FC9002ECCA26}" type="pres">
      <dgm:prSet presAssocID="{7F873469-EEFC-4DE6-8997-F78E03D801A9}" presName="text0" presStyleLbl="node1" presStyleIdx="5" presStyleCnt="6" custScaleX="211274" custRadScaleRad="110965" custRadScaleInc="-17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5794C-AC39-48AC-A456-0EF4D2CFF4D8}" type="presOf" srcId="{7F873469-EEFC-4DE6-8997-F78E03D801A9}" destId="{F69C0758-7C1B-4E27-8CEF-FC9002ECCA26}" srcOrd="0" destOrd="0" presId="urn:microsoft.com/office/officeart/2008/layout/RadialCluster"/>
    <dgm:cxn modelId="{29BBB74D-4A6C-4414-8DE4-598FC2A8D547}" type="presOf" srcId="{4999B1D0-684A-4480-BD13-40445CE3AC5E}" destId="{669713CF-FE3B-4BF9-AB94-454079E2C182}" srcOrd="0" destOrd="0" presId="urn:microsoft.com/office/officeart/2008/layout/RadialCluster"/>
    <dgm:cxn modelId="{0E658C27-0550-447D-8C8B-1868C8FDB066}" srcId="{1C17A56A-72CF-401A-A0C8-B8191FC9BF20}" destId="{4999B1D0-684A-4480-BD13-40445CE3AC5E}" srcOrd="0" destOrd="0" parTransId="{0BF43DB9-1917-402D-9F31-78EBAE2779A1}" sibTransId="{AA2EC2D3-091C-436A-A152-CB2B5BE98FDF}"/>
    <dgm:cxn modelId="{22A6DC91-0FA4-4346-97CD-4034901AD75B}" type="presOf" srcId="{2985A1D8-303E-4E79-95EC-FBA00B17699E}" destId="{1F280126-DB9D-4AC9-95EF-61D79F050ECC}" srcOrd="0" destOrd="0" presId="urn:microsoft.com/office/officeart/2008/layout/RadialCluster"/>
    <dgm:cxn modelId="{85BDB277-082E-4E98-BE9E-AE4066529093}" type="presOf" srcId="{C16DB9D3-1292-4B31-A903-995DE8D1D7F1}" destId="{94E2C7F0-E213-4DB5-9995-B457D611CA20}" srcOrd="0" destOrd="0" presId="urn:microsoft.com/office/officeart/2008/layout/RadialCluster"/>
    <dgm:cxn modelId="{218D5059-6FB8-4283-8F62-E97E59C17CEF}" type="presOf" srcId="{0AFCF1D2-48E7-4E28-8223-458D2E6DDA73}" destId="{DB734666-A0C9-4778-8ADD-63547C04DD81}" srcOrd="0" destOrd="0" presId="urn:microsoft.com/office/officeart/2008/layout/RadialCluster"/>
    <dgm:cxn modelId="{17A3C94E-C1A8-4906-A9FB-803E591C4FCD}" srcId="{4999B1D0-684A-4480-BD13-40445CE3AC5E}" destId="{7F873469-EEFC-4DE6-8997-F78E03D801A9}" srcOrd="4" destOrd="0" parTransId="{C16DB9D3-1292-4B31-A903-995DE8D1D7F1}" sibTransId="{1BEE713C-03AE-4550-BC31-DF62E19A29F1}"/>
    <dgm:cxn modelId="{44A9E4FF-395F-4550-8011-753EDC060AFB}" type="presOf" srcId="{941BAD40-1ABD-4592-90D4-2DF0ABCE3A6D}" destId="{7E6E88AC-1B78-4A0E-8C86-059067356EF3}" srcOrd="0" destOrd="0" presId="urn:microsoft.com/office/officeart/2008/layout/RadialCluster"/>
    <dgm:cxn modelId="{257F591A-BC93-40C9-B070-B5E68536632B}" srcId="{4999B1D0-684A-4480-BD13-40445CE3AC5E}" destId="{F8B4EF5C-65C6-4FFB-9A8B-4484216F201A}" srcOrd="1" destOrd="0" parTransId="{0AFCF1D2-48E7-4E28-8223-458D2E6DDA73}" sibTransId="{05EB0219-0F18-4F10-8776-3E6B467CB4DF}"/>
    <dgm:cxn modelId="{7C4CCACE-42BD-4C81-9144-0F936CB412F1}" type="presOf" srcId="{C2E29B61-1BB4-4B5B-9DAA-F2DC063EB405}" destId="{E3F27529-D1FC-40D4-A1F0-9FC740988D72}" srcOrd="0" destOrd="0" presId="urn:microsoft.com/office/officeart/2008/layout/RadialCluster"/>
    <dgm:cxn modelId="{B5BA7C44-3658-40A3-8947-C6FC5242DA76}" srcId="{4999B1D0-684A-4480-BD13-40445CE3AC5E}" destId="{7802515C-9AE1-42D9-82C2-7018821C2933}" srcOrd="3" destOrd="0" parTransId="{2985A1D8-303E-4E79-95EC-FBA00B17699E}" sibTransId="{FA7649FD-551B-44D8-80E0-E9386DBF1E54}"/>
    <dgm:cxn modelId="{1BB75034-7D3D-462E-B83C-2DB79EBFA4D2}" type="presOf" srcId="{F8B4EF5C-65C6-4FFB-9A8B-4484216F201A}" destId="{84022FBE-BB4F-4954-9847-0FF1999FABDC}" srcOrd="0" destOrd="0" presId="urn:microsoft.com/office/officeart/2008/layout/RadialCluster"/>
    <dgm:cxn modelId="{5D9D3901-F0A9-4F6A-B2A2-D058443BDD4A}" type="presOf" srcId="{7802515C-9AE1-42D9-82C2-7018821C2933}" destId="{92D2A851-E360-46CD-A509-6ECC09AE942F}" srcOrd="0" destOrd="0" presId="urn:microsoft.com/office/officeart/2008/layout/RadialCluster"/>
    <dgm:cxn modelId="{6E2441CF-50B4-476E-86FB-075FC0D2C7AF}" type="presOf" srcId="{408D7C25-4B4B-4188-A756-21ED45106AFC}" destId="{F06D1387-350D-4EF5-BA73-AD60FEE1CCE1}" srcOrd="0" destOrd="0" presId="urn:microsoft.com/office/officeart/2008/layout/RadialCluster"/>
    <dgm:cxn modelId="{4CC9DB90-12DD-48E7-8EDD-505B8EF0EB5B}" srcId="{4999B1D0-684A-4480-BD13-40445CE3AC5E}" destId="{408D7C25-4B4B-4188-A756-21ED45106AFC}" srcOrd="0" destOrd="0" parTransId="{C2E29B61-1BB4-4B5B-9DAA-F2DC063EB405}" sibTransId="{45DB56A8-C037-4A38-B275-FE32DE16D92F}"/>
    <dgm:cxn modelId="{D09BF165-4987-4575-84FF-CC8F92721FCE}" type="presOf" srcId="{83F1D742-02EA-4EC1-BD17-67C2D18CF8F1}" destId="{2B0DB0D7-7FB7-4D29-A858-AB4B93405582}" srcOrd="0" destOrd="0" presId="urn:microsoft.com/office/officeart/2008/layout/RadialCluster"/>
    <dgm:cxn modelId="{C35E84EE-C756-4AF5-8059-67EC75C6BD73}" srcId="{4999B1D0-684A-4480-BD13-40445CE3AC5E}" destId="{941BAD40-1ABD-4592-90D4-2DF0ABCE3A6D}" srcOrd="2" destOrd="0" parTransId="{83F1D742-02EA-4EC1-BD17-67C2D18CF8F1}" sibTransId="{1A532627-7F1F-4975-80C0-56933DC23799}"/>
    <dgm:cxn modelId="{32CEEAAC-6759-435E-A62F-5B18E97963D8}" type="presOf" srcId="{1C17A56A-72CF-401A-A0C8-B8191FC9BF20}" destId="{58B70C04-2C11-4CBC-AA13-BBA22639FE59}" srcOrd="0" destOrd="0" presId="urn:microsoft.com/office/officeart/2008/layout/RadialCluster"/>
    <dgm:cxn modelId="{D52F5490-4CD0-4C77-AA18-CEE64E6C10BB}" type="presParOf" srcId="{58B70C04-2C11-4CBC-AA13-BBA22639FE59}" destId="{99B522B1-2F7C-4BED-96B3-9C068A27B069}" srcOrd="0" destOrd="0" presId="urn:microsoft.com/office/officeart/2008/layout/RadialCluster"/>
    <dgm:cxn modelId="{848EFE53-B4E7-4207-92FF-00CAEB9881AA}" type="presParOf" srcId="{99B522B1-2F7C-4BED-96B3-9C068A27B069}" destId="{669713CF-FE3B-4BF9-AB94-454079E2C182}" srcOrd="0" destOrd="0" presId="urn:microsoft.com/office/officeart/2008/layout/RadialCluster"/>
    <dgm:cxn modelId="{E0A97CCB-BAEB-4510-A808-CEF49922A36E}" type="presParOf" srcId="{99B522B1-2F7C-4BED-96B3-9C068A27B069}" destId="{E3F27529-D1FC-40D4-A1F0-9FC740988D72}" srcOrd="1" destOrd="0" presId="urn:microsoft.com/office/officeart/2008/layout/RadialCluster"/>
    <dgm:cxn modelId="{4B1FD089-067E-4866-9E35-0155646288BA}" type="presParOf" srcId="{99B522B1-2F7C-4BED-96B3-9C068A27B069}" destId="{F06D1387-350D-4EF5-BA73-AD60FEE1CCE1}" srcOrd="2" destOrd="0" presId="urn:microsoft.com/office/officeart/2008/layout/RadialCluster"/>
    <dgm:cxn modelId="{15F17465-F91B-4EF2-A14E-6488D5024803}" type="presParOf" srcId="{99B522B1-2F7C-4BED-96B3-9C068A27B069}" destId="{DB734666-A0C9-4778-8ADD-63547C04DD81}" srcOrd="3" destOrd="0" presId="urn:microsoft.com/office/officeart/2008/layout/RadialCluster"/>
    <dgm:cxn modelId="{9414F0C5-B893-48C9-9533-4C65532C3926}" type="presParOf" srcId="{99B522B1-2F7C-4BED-96B3-9C068A27B069}" destId="{84022FBE-BB4F-4954-9847-0FF1999FABDC}" srcOrd="4" destOrd="0" presId="urn:microsoft.com/office/officeart/2008/layout/RadialCluster"/>
    <dgm:cxn modelId="{629073B0-FA73-4224-85AA-1318BDC8415E}" type="presParOf" srcId="{99B522B1-2F7C-4BED-96B3-9C068A27B069}" destId="{2B0DB0D7-7FB7-4D29-A858-AB4B93405582}" srcOrd="5" destOrd="0" presId="urn:microsoft.com/office/officeart/2008/layout/RadialCluster"/>
    <dgm:cxn modelId="{2508D6B7-9709-4745-87D8-63B88E7E47FD}" type="presParOf" srcId="{99B522B1-2F7C-4BED-96B3-9C068A27B069}" destId="{7E6E88AC-1B78-4A0E-8C86-059067356EF3}" srcOrd="6" destOrd="0" presId="urn:microsoft.com/office/officeart/2008/layout/RadialCluster"/>
    <dgm:cxn modelId="{4967883E-2387-4AC5-85EB-0D49DC314F3B}" type="presParOf" srcId="{99B522B1-2F7C-4BED-96B3-9C068A27B069}" destId="{1F280126-DB9D-4AC9-95EF-61D79F050ECC}" srcOrd="7" destOrd="0" presId="urn:microsoft.com/office/officeart/2008/layout/RadialCluster"/>
    <dgm:cxn modelId="{E8CB1FF8-1D67-4A7E-873D-35235F1BF02D}" type="presParOf" srcId="{99B522B1-2F7C-4BED-96B3-9C068A27B069}" destId="{92D2A851-E360-46CD-A509-6ECC09AE942F}" srcOrd="8" destOrd="0" presId="urn:microsoft.com/office/officeart/2008/layout/RadialCluster"/>
    <dgm:cxn modelId="{EACC4BFD-9F20-4BEF-B614-A3F076D3064F}" type="presParOf" srcId="{99B522B1-2F7C-4BED-96B3-9C068A27B069}" destId="{94E2C7F0-E213-4DB5-9995-B457D611CA20}" srcOrd="9" destOrd="0" presId="urn:microsoft.com/office/officeart/2008/layout/RadialCluster"/>
    <dgm:cxn modelId="{8115E4A1-7293-470B-974A-D3D4615FC795}" type="presParOf" srcId="{99B522B1-2F7C-4BED-96B3-9C068A27B069}" destId="{F69C0758-7C1B-4E27-8CEF-FC9002ECCA26}" srcOrd="10" destOrd="0" presId="urn:microsoft.com/office/officeart/2008/layout/RadialCluster"/>
  </dgm:cxnLst>
  <dgm:bg>
    <a:solidFill>
      <a:schemeClr val="accent3">
        <a:lumMod val="20000"/>
        <a:lumOff val="80000"/>
      </a:schemeClr>
    </a:solidFill>
  </dgm:bg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4AC08D-06D3-43D3-824E-B185B95766E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C7B84-4BED-4E2B-B6F6-3291608E720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b="1" dirty="0" err="1" smtClean="0"/>
            <a:t>সরকারি</a:t>
          </a:r>
          <a:r>
            <a:rPr lang="en-US" sz="3200" b="1" dirty="0" smtClean="0"/>
            <a:t> </a:t>
          </a:r>
          <a:r>
            <a:rPr lang="en-US" sz="3200" b="1" dirty="0" err="1" smtClean="0"/>
            <a:t>খাত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0D78882D-AA09-4CC0-AAA2-9E48B530668D}" type="parTrans" cxnId="{2D91550F-54F2-488A-9093-2F77983B7377}">
      <dgm:prSet/>
      <dgm:spPr/>
      <dgm:t>
        <a:bodyPr/>
        <a:lstStyle/>
        <a:p>
          <a:endParaRPr lang="en-US"/>
        </a:p>
      </dgm:t>
    </dgm:pt>
    <dgm:pt modelId="{0A8006FC-D85A-46E9-826A-CD27B797554E}" type="sibTrans" cxnId="{2D91550F-54F2-488A-9093-2F77983B7377}">
      <dgm:prSet/>
      <dgm:spPr/>
      <dgm:t>
        <a:bodyPr/>
        <a:lstStyle/>
        <a:p>
          <a:endParaRPr lang="en-US"/>
        </a:p>
      </dgm:t>
    </dgm:pt>
    <dgm:pt modelId="{44E3F6CA-72A2-4BD7-8029-11280F6FD39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</a:rPr>
            <a:t>শিল্পখাত</a:t>
          </a:r>
          <a:r>
            <a:rPr lang="en-US" sz="3200" b="1" dirty="0" smtClean="0">
              <a:solidFill>
                <a:schemeClr val="tx1"/>
              </a:solidFill>
            </a:rPr>
            <a:t>(৬টি): </a:t>
          </a:r>
          <a:endParaRPr lang="en-US" sz="3200" b="1" dirty="0">
            <a:solidFill>
              <a:schemeClr val="tx1"/>
            </a:solidFill>
          </a:endParaRPr>
        </a:p>
      </dgm:t>
    </dgm:pt>
    <dgm:pt modelId="{37E77143-5E16-416F-950D-8A44C4FB7386}" type="parTrans" cxnId="{305E11B4-A329-4D07-A866-E1015C024AA6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2D00E02-E7C9-42BE-AA68-1B358E0FD012}" type="sibTrans" cxnId="{305E11B4-A329-4D07-A866-E1015C024AA6}">
      <dgm:prSet/>
      <dgm:spPr/>
      <dgm:t>
        <a:bodyPr/>
        <a:lstStyle/>
        <a:p>
          <a:endParaRPr lang="en-US"/>
        </a:p>
      </dgm:t>
    </dgm:pt>
    <dgm:pt modelId="{A957D6E8-78F8-4D12-84FF-3BDD7948604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বিদ্যু</a:t>
          </a:r>
          <a:r>
            <a:rPr lang="en-US" sz="3200" b="1" dirty="0" smtClean="0"/>
            <a:t>ৎ,</a:t>
          </a:r>
          <a:r>
            <a:rPr lang="en-US" sz="3200" b="1" dirty="0" err="1" smtClean="0"/>
            <a:t>গ্যাস</a:t>
          </a:r>
          <a:r>
            <a:rPr lang="en-US" sz="3200" b="1" dirty="0" smtClean="0"/>
            <a:t> ও </a:t>
          </a:r>
          <a:r>
            <a:rPr lang="en-US" sz="3200" b="1" dirty="0" err="1" smtClean="0"/>
            <a:t>পানি</a:t>
          </a:r>
          <a:r>
            <a:rPr lang="en-US" sz="3200" b="1" dirty="0" smtClean="0"/>
            <a:t>(৫টি):</a:t>
          </a:r>
          <a:endParaRPr lang="en-US" sz="3200" b="1" dirty="0"/>
        </a:p>
      </dgm:t>
    </dgm:pt>
    <dgm:pt modelId="{457946B7-2271-48FB-B59F-2F7287EE617F}" type="parTrans" cxnId="{40F50B13-5ABA-4F1E-936F-07206DE1A40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FA6B4FE-4EC5-476B-B757-AB4F2E1A6EA0}" type="sibTrans" cxnId="{40F50B13-5ABA-4F1E-936F-07206DE1A409}">
      <dgm:prSet/>
      <dgm:spPr/>
      <dgm:t>
        <a:bodyPr/>
        <a:lstStyle/>
        <a:p>
          <a:endParaRPr lang="en-US"/>
        </a:p>
      </dgm:t>
    </dgm:pt>
    <dgm:pt modelId="{796137AF-9875-4C11-9F3B-EAB21DC8BFB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3200" b="1" dirty="0" err="1" smtClean="0"/>
            <a:t>বেসরকারি</a:t>
          </a:r>
          <a:r>
            <a:rPr lang="en-US" sz="3200" b="1" dirty="0" smtClean="0"/>
            <a:t> </a:t>
          </a:r>
          <a:r>
            <a:rPr lang="en-US" sz="3200" b="1" dirty="0" err="1" smtClean="0"/>
            <a:t>খাত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F71B86B5-A21B-4079-80F2-118F29952844}" type="parTrans" cxnId="{D2AE6F5B-F1FA-493B-B26D-0FA875481EE4}">
      <dgm:prSet/>
      <dgm:spPr/>
      <dgm:t>
        <a:bodyPr/>
        <a:lstStyle/>
        <a:p>
          <a:endParaRPr lang="en-US"/>
        </a:p>
      </dgm:t>
    </dgm:pt>
    <dgm:pt modelId="{B1C1DA5A-38EE-490F-9FD7-75CEC646BC27}" type="sibTrans" cxnId="{D2AE6F5B-F1FA-493B-B26D-0FA875481EE4}">
      <dgm:prSet/>
      <dgm:spPr/>
      <dgm:t>
        <a:bodyPr/>
        <a:lstStyle/>
        <a:p>
          <a:endParaRPr lang="en-US"/>
        </a:p>
      </dgm:t>
    </dgm:pt>
    <dgm:pt modelId="{E728E2F6-6253-49F0-8D8C-F5C7763C95AA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কৃষি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51641844-B0B3-452A-A32C-4162BCC5E563}" type="parTrans" cxnId="{99D28BE5-E103-4EB8-ACA9-0E02838FF240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5FCA062-B306-44F4-9A41-E2CF1213F179}" type="sibTrans" cxnId="{99D28BE5-E103-4EB8-ACA9-0E02838FF240}">
      <dgm:prSet/>
      <dgm:spPr/>
      <dgm:t>
        <a:bodyPr/>
        <a:lstStyle/>
        <a:p>
          <a:endParaRPr lang="en-US"/>
        </a:p>
      </dgm:t>
    </dgm:pt>
    <dgm:pt modelId="{934CF0F6-7F8D-410B-B0EC-FD9C2F06084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শিল্প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7B086B3B-E42F-42D7-9DAB-36BC333E3BB1}" type="parTrans" cxnId="{AC44AC9E-2446-4759-95B7-35FF2223CD9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182E138-CE61-459C-B8AD-1CD3A5AFE03B}" type="sibTrans" cxnId="{AC44AC9E-2446-4759-95B7-35FF2223CD97}">
      <dgm:prSet/>
      <dgm:spPr/>
      <dgm:t>
        <a:bodyPr/>
        <a:lstStyle/>
        <a:p>
          <a:endParaRPr lang="en-US"/>
        </a:p>
      </dgm:t>
    </dgm:pt>
    <dgm:pt modelId="{3F1D9D21-E720-43E7-9CD0-60E8FE63154E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পরিবহন</a:t>
          </a:r>
          <a:r>
            <a:rPr lang="en-US" sz="3200" b="1" dirty="0" smtClean="0"/>
            <a:t> ও </a:t>
          </a:r>
          <a:r>
            <a:rPr lang="en-US" sz="3200" b="1" dirty="0" err="1" smtClean="0"/>
            <a:t>যোগাযোগ</a:t>
          </a:r>
          <a:r>
            <a:rPr lang="en-US" sz="3200" b="1" dirty="0" smtClean="0"/>
            <a:t>(৭টি):</a:t>
          </a:r>
          <a:endParaRPr lang="en-US" sz="3200" b="1" dirty="0"/>
        </a:p>
      </dgm:t>
    </dgm:pt>
    <dgm:pt modelId="{65D9CAC7-AD54-44B4-BDB0-914B1399BF49}" type="parTrans" cxnId="{CF37DEED-506C-44AB-B7B4-515644A993D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E5E3561-346C-4CE8-8A38-8E59614E0A55}" type="sibTrans" cxnId="{CF37DEED-506C-44AB-B7B4-515644A993D9}">
      <dgm:prSet/>
      <dgm:spPr/>
      <dgm:t>
        <a:bodyPr/>
        <a:lstStyle/>
        <a:p>
          <a:endParaRPr lang="en-US"/>
        </a:p>
      </dgm:t>
    </dgm:pt>
    <dgm:pt modelId="{B580902A-358E-4E3E-9262-E5B415C3FBBD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বাণিজ্য</a:t>
          </a:r>
          <a:r>
            <a:rPr lang="en-US" sz="3200" b="1" dirty="0" smtClean="0"/>
            <a:t> </a:t>
          </a:r>
          <a:r>
            <a:rPr lang="en-US" sz="3200" b="1" dirty="0" err="1" smtClean="0"/>
            <a:t>খাত</a:t>
          </a:r>
          <a:r>
            <a:rPr lang="en-US" sz="3200" b="1" dirty="0" smtClean="0"/>
            <a:t>(৩টি):</a:t>
          </a:r>
          <a:endParaRPr lang="en-US" sz="3200" b="1" dirty="0"/>
        </a:p>
      </dgm:t>
    </dgm:pt>
    <dgm:pt modelId="{198FAA3E-7140-4BB5-9272-591B23C4D895}" type="parTrans" cxnId="{E3BD00C7-129F-437A-927F-5627D0FBCE25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A868F76-2846-44B7-A9CF-CC038A0D7578}" type="sibTrans" cxnId="{E3BD00C7-129F-437A-927F-5627D0FBCE25}">
      <dgm:prSet/>
      <dgm:spPr/>
      <dgm:t>
        <a:bodyPr/>
        <a:lstStyle/>
        <a:p>
          <a:endParaRPr lang="en-US"/>
        </a:p>
      </dgm:t>
    </dgm:pt>
    <dgm:pt modelId="{8AEBAC23-51C6-4284-A2FF-EF49FF902A28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কৃষিখাত</a:t>
          </a:r>
          <a:r>
            <a:rPr lang="en-US" sz="3200" b="1" dirty="0" smtClean="0"/>
            <a:t>(২টি):</a:t>
          </a:r>
          <a:endParaRPr lang="en-US" sz="3200" b="1" dirty="0"/>
        </a:p>
      </dgm:t>
    </dgm:pt>
    <dgm:pt modelId="{5B8AA599-6098-49FA-8E9B-865B300EACB6}" type="parTrans" cxnId="{85434B43-1349-41C9-8F62-D7D13B6A86C8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3CDD2E3-E87D-489B-8E45-FC72D8E5D394}" type="sibTrans" cxnId="{85434B43-1349-41C9-8F62-D7D13B6A86C8}">
      <dgm:prSet/>
      <dgm:spPr/>
      <dgm:t>
        <a:bodyPr/>
        <a:lstStyle/>
        <a:p>
          <a:endParaRPr lang="en-US"/>
        </a:p>
      </dgm:t>
    </dgm:pt>
    <dgm:pt modelId="{0971F207-6E91-4403-8D6A-FF0DB74A1EB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নির্মাণখাত</a:t>
          </a:r>
          <a:r>
            <a:rPr lang="en-US" sz="3200" b="1" dirty="0" smtClean="0"/>
            <a:t>(৫টি):</a:t>
          </a:r>
          <a:endParaRPr lang="en-US" sz="3200" b="1" dirty="0"/>
        </a:p>
      </dgm:t>
    </dgm:pt>
    <dgm:pt modelId="{2267D900-967E-44E2-B5C3-4AFAB860897E}" type="parTrans" cxnId="{DCE2D3CE-A94C-4F3C-B6C5-671C9A084DE5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749A462-FEA7-46F3-8396-A5963CC87D2C}" type="sibTrans" cxnId="{DCE2D3CE-A94C-4F3C-B6C5-671C9A084DE5}">
      <dgm:prSet/>
      <dgm:spPr/>
      <dgm:t>
        <a:bodyPr/>
        <a:lstStyle/>
        <a:p>
          <a:endParaRPr lang="en-US"/>
        </a:p>
      </dgm:t>
    </dgm:pt>
    <dgm:pt modelId="{48AC9AB8-A6AC-4940-A52E-DEC5E429D440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সার্ভিস</a:t>
          </a:r>
          <a:r>
            <a:rPr lang="en-US" sz="3200" b="1" dirty="0" smtClean="0"/>
            <a:t> </a:t>
          </a:r>
          <a:r>
            <a:rPr lang="en-US" sz="3200" b="1" dirty="0" err="1" smtClean="0"/>
            <a:t>খাত</a:t>
          </a:r>
          <a:r>
            <a:rPr lang="en-US" sz="3200" b="1" dirty="0" smtClean="0"/>
            <a:t>(১৭টি):</a:t>
          </a:r>
          <a:endParaRPr lang="en-US" sz="3200" b="1" dirty="0"/>
        </a:p>
      </dgm:t>
    </dgm:pt>
    <dgm:pt modelId="{F445684A-C5F3-4778-9D65-F7A947AC7819}" type="parTrans" cxnId="{CDB69DA0-1EBD-4A01-AA43-B8706B340558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5A1EF4A-70E6-4FE2-AF8C-CB5814DB0216}" type="sibTrans" cxnId="{CDB69DA0-1EBD-4A01-AA43-B8706B340558}">
      <dgm:prSet/>
      <dgm:spPr/>
      <dgm:t>
        <a:bodyPr/>
        <a:lstStyle/>
        <a:p>
          <a:endParaRPr lang="en-US"/>
        </a:p>
      </dgm:t>
    </dgm:pt>
    <dgm:pt modelId="{92DF6A64-585A-4A54-869A-77B44373DFFE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সেবা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DF328EB5-2597-4BCA-8320-86E7B47B63E2}" type="parTrans" cxnId="{8189B370-45C9-4351-BF0D-A016BF88E20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59DEBA8-A336-4E73-B496-7BC322C19402}" type="sibTrans" cxnId="{8189B370-45C9-4351-BF0D-A016BF88E202}">
      <dgm:prSet/>
      <dgm:spPr/>
      <dgm:t>
        <a:bodyPr/>
        <a:lstStyle/>
        <a:p>
          <a:endParaRPr lang="en-US"/>
        </a:p>
      </dgm:t>
    </dgm:pt>
    <dgm:pt modelId="{315EE89C-D071-4B77-A2B0-703E2AB05864}" type="pres">
      <dgm:prSet presAssocID="{914AC08D-06D3-43D3-824E-B185B95766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448462-9C71-4F96-8C36-C1F5FE716494}" type="pres">
      <dgm:prSet presAssocID="{B06C7B84-4BED-4E2B-B6F6-3291608E7205}" presName="root" presStyleCnt="0"/>
      <dgm:spPr/>
    </dgm:pt>
    <dgm:pt modelId="{3A1DCFF0-BCAC-49C1-A018-DF362551826E}" type="pres">
      <dgm:prSet presAssocID="{B06C7B84-4BED-4E2B-B6F6-3291608E7205}" presName="rootComposite" presStyleCnt="0"/>
      <dgm:spPr/>
    </dgm:pt>
    <dgm:pt modelId="{0E13E220-6457-4F2A-94AC-137E3B769EA9}" type="pres">
      <dgm:prSet presAssocID="{B06C7B84-4BED-4E2B-B6F6-3291608E7205}" presName="rootText" presStyleLbl="node1" presStyleIdx="0" presStyleCnt="2" custScaleX="374302" custLinFactNeighborX="-12175" custLinFactNeighborY="-25125"/>
      <dgm:spPr/>
      <dgm:t>
        <a:bodyPr/>
        <a:lstStyle/>
        <a:p>
          <a:endParaRPr lang="en-US"/>
        </a:p>
      </dgm:t>
    </dgm:pt>
    <dgm:pt modelId="{DD1936A4-4D38-497B-ACE9-E8AD0D192681}" type="pres">
      <dgm:prSet presAssocID="{B06C7B84-4BED-4E2B-B6F6-3291608E7205}" presName="rootConnector" presStyleLbl="node1" presStyleIdx="0" presStyleCnt="2"/>
      <dgm:spPr/>
      <dgm:t>
        <a:bodyPr/>
        <a:lstStyle/>
        <a:p>
          <a:endParaRPr lang="en-US"/>
        </a:p>
      </dgm:t>
    </dgm:pt>
    <dgm:pt modelId="{D5B12870-5D70-4A0F-B63C-B90D97AA6BD5}" type="pres">
      <dgm:prSet presAssocID="{B06C7B84-4BED-4E2B-B6F6-3291608E7205}" presName="childShape" presStyleCnt="0"/>
      <dgm:spPr/>
    </dgm:pt>
    <dgm:pt modelId="{0E2BA799-FD70-42D2-A860-E31C80209D2A}" type="pres">
      <dgm:prSet presAssocID="{37E77143-5E16-416F-950D-8A44C4FB7386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405532CB-891A-4A2F-9D04-BB15FC6E8B72}" type="pres">
      <dgm:prSet presAssocID="{44E3F6CA-72A2-4BD7-8029-11280F6FD39D}" presName="childText" presStyleLbl="bgAcc1" presStyleIdx="0" presStyleCnt="10" custScaleX="39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09A04-A3A8-489C-95C2-BD4931A3A96B}" type="pres">
      <dgm:prSet presAssocID="{457946B7-2271-48FB-B59F-2F7287EE617F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ECE85DF8-1A3A-431F-980C-96DDD5567B7D}" type="pres">
      <dgm:prSet presAssocID="{A957D6E8-78F8-4D12-84FF-3BDD79486047}" presName="childText" presStyleLbl="bgAcc1" presStyleIdx="1" presStyleCnt="10" custScaleX="526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3A4B-A14E-4E68-9613-894D78DF81DA}" type="pres">
      <dgm:prSet presAssocID="{65D9CAC7-AD54-44B4-BDB0-914B1399BF49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845257CE-ADE5-4075-96F7-D90E16C6CEDF}" type="pres">
      <dgm:prSet presAssocID="{3F1D9D21-E720-43E7-9CD0-60E8FE63154E}" presName="childText" presStyleLbl="bgAcc1" presStyleIdx="2" presStyleCnt="10" custScaleX="511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6889B-EFD3-4D16-8CED-6D98C2BFED23}" type="pres">
      <dgm:prSet presAssocID="{198FAA3E-7140-4BB5-9272-591B23C4D895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4028804C-8104-4F8D-BE4C-970AD0B61FEB}" type="pres">
      <dgm:prSet presAssocID="{B580902A-358E-4E3E-9262-E5B415C3FBBD}" presName="childText" presStyleLbl="bgAcc1" presStyleIdx="3" presStyleCnt="10" custScaleX="401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378D-CFAD-48B4-AF41-0BE48C967D4B}" type="pres">
      <dgm:prSet presAssocID="{5B8AA599-6098-49FA-8E9B-865B300EACB6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3F1D5A57-074E-4E99-91E3-4C36809C19DB}" type="pres">
      <dgm:prSet presAssocID="{8AEBAC23-51C6-4284-A2FF-EF49FF902A28}" presName="childText" presStyleLbl="bgAcc1" presStyleIdx="4" presStyleCnt="10" custScaleX="33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EE2EE-FD18-4E49-9AF6-300A349B449E}" type="pres">
      <dgm:prSet presAssocID="{2267D900-967E-44E2-B5C3-4AFAB860897E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467A84E4-3171-4B55-97E6-913512D46427}" type="pres">
      <dgm:prSet presAssocID="{0971F207-6E91-4403-8D6A-FF0DB74A1EBB}" presName="childText" presStyleLbl="bgAcc1" presStyleIdx="5" presStyleCnt="10" custScaleX="444585" custLinFactNeighborX="3542" custLinFactNeighborY="6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38129-90B7-46CF-8CEE-232010959BC7}" type="pres">
      <dgm:prSet presAssocID="{F445684A-C5F3-4778-9D65-F7A947AC7819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85C04234-EB31-4492-A2D0-0481F0A8B118}" type="pres">
      <dgm:prSet presAssocID="{48AC9AB8-A6AC-4940-A52E-DEC5E429D440}" presName="childText" presStyleLbl="bgAcc1" presStyleIdx="6" presStyleCnt="10" custScaleX="465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DC9ED-2C30-476C-A30A-80C3B228A97E}" type="pres">
      <dgm:prSet presAssocID="{796137AF-9875-4C11-9F3B-EAB21DC8BFB3}" presName="root" presStyleCnt="0"/>
      <dgm:spPr/>
    </dgm:pt>
    <dgm:pt modelId="{0FF20DD7-BBD7-4600-B789-88186A3BB4D7}" type="pres">
      <dgm:prSet presAssocID="{796137AF-9875-4C11-9F3B-EAB21DC8BFB3}" presName="rootComposite" presStyleCnt="0"/>
      <dgm:spPr/>
    </dgm:pt>
    <dgm:pt modelId="{DEF79724-B5DB-4284-BB65-3CB729F680CA}" type="pres">
      <dgm:prSet presAssocID="{796137AF-9875-4C11-9F3B-EAB21DC8BFB3}" presName="rootText" presStyleLbl="node1" presStyleIdx="1" presStyleCnt="2" custScaleX="255472" custLinFactNeighborX="12726" custLinFactNeighborY="-11077"/>
      <dgm:spPr/>
      <dgm:t>
        <a:bodyPr/>
        <a:lstStyle/>
        <a:p>
          <a:endParaRPr lang="en-US"/>
        </a:p>
      </dgm:t>
    </dgm:pt>
    <dgm:pt modelId="{78108269-216D-45D1-8406-DACEE809EE67}" type="pres">
      <dgm:prSet presAssocID="{796137AF-9875-4C11-9F3B-EAB21DC8BFB3}" presName="rootConnector" presStyleLbl="node1" presStyleIdx="1" presStyleCnt="2"/>
      <dgm:spPr/>
      <dgm:t>
        <a:bodyPr/>
        <a:lstStyle/>
        <a:p>
          <a:endParaRPr lang="en-US"/>
        </a:p>
      </dgm:t>
    </dgm:pt>
    <dgm:pt modelId="{D1BC0508-AD5F-4F7C-B7BC-84C23EA3B56F}" type="pres">
      <dgm:prSet presAssocID="{796137AF-9875-4C11-9F3B-EAB21DC8BFB3}" presName="childShape" presStyleCnt="0"/>
      <dgm:spPr/>
    </dgm:pt>
    <dgm:pt modelId="{0EBBB531-1884-4741-9461-E996D9CBAFA1}" type="pres">
      <dgm:prSet presAssocID="{51641844-B0B3-452A-A32C-4162BCC5E563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5ECE6F0D-8D5E-4078-A194-9733C2CBE838}" type="pres">
      <dgm:prSet presAssocID="{E728E2F6-6253-49F0-8D8C-F5C7763C95AA}" presName="childText" presStyleLbl="bgAcc1" presStyleIdx="7" presStyleCnt="10" custScaleX="134278" custLinFactX="1" custLinFactNeighborX="100000" custLinFactNeighborY="12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BFA5F-2708-46C3-8AC0-9548F7EFFF82}" type="pres">
      <dgm:prSet presAssocID="{7B086B3B-E42F-42D7-9DAB-36BC333E3BB1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71870B3E-CCEC-4901-BA37-BE4E5B3409F4}" type="pres">
      <dgm:prSet presAssocID="{934CF0F6-7F8D-410B-B0EC-FD9C2F06084F}" presName="childText" presStyleLbl="bgAcc1" presStyleIdx="8" presStyleCnt="10" custScaleX="133527" custLinFactNeighborX="89240" custLinFactNeighborY="59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CF56B-F4E6-47F2-8290-35B6216583D7}" type="pres">
      <dgm:prSet presAssocID="{DF328EB5-2597-4BCA-8320-86E7B47B63E2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52C0CF79-D80E-487B-B2A4-F2E423B5C125}" type="pres">
      <dgm:prSet presAssocID="{92DF6A64-585A-4A54-869A-77B44373DFFE}" presName="childText" presStyleLbl="bgAcc1" presStyleIdx="9" presStyleCnt="10" custScaleX="136594" custLinFactNeighborX="89240" custLinFactNeighborY="89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7DEED-506C-44AB-B7B4-515644A993D9}" srcId="{B06C7B84-4BED-4E2B-B6F6-3291608E7205}" destId="{3F1D9D21-E720-43E7-9CD0-60E8FE63154E}" srcOrd="2" destOrd="0" parTransId="{65D9CAC7-AD54-44B4-BDB0-914B1399BF49}" sibTransId="{6E5E3561-346C-4CE8-8A38-8E59614E0A55}"/>
    <dgm:cxn modelId="{D7A08DA6-548E-4A95-907E-15C046AFA467}" type="presOf" srcId="{796137AF-9875-4C11-9F3B-EAB21DC8BFB3}" destId="{78108269-216D-45D1-8406-DACEE809EE67}" srcOrd="1" destOrd="0" presId="urn:microsoft.com/office/officeart/2005/8/layout/hierarchy3"/>
    <dgm:cxn modelId="{63662F5F-0969-4F9A-9B06-A70DF30580BC}" type="presOf" srcId="{F445684A-C5F3-4778-9D65-F7A947AC7819}" destId="{DF438129-90B7-46CF-8CEE-232010959BC7}" srcOrd="0" destOrd="0" presId="urn:microsoft.com/office/officeart/2005/8/layout/hierarchy3"/>
    <dgm:cxn modelId="{9CBD07BC-1D53-47F8-9029-79B7FE8422F0}" type="presOf" srcId="{198FAA3E-7140-4BB5-9272-591B23C4D895}" destId="{5C46889B-EFD3-4D16-8CED-6D98C2BFED23}" srcOrd="0" destOrd="0" presId="urn:microsoft.com/office/officeart/2005/8/layout/hierarchy3"/>
    <dgm:cxn modelId="{DCE2D3CE-A94C-4F3C-B6C5-671C9A084DE5}" srcId="{B06C7B84-4BED-4E2B-B6F6-3291608E7205}" destId="{0971F207-6E91-4403-8D6A-FF0DB74A1EBB}" srcOrd="5" destOrd="0" parTransId="{2267D900-967E-44E2-B5C3-4AFAB860897E}" sibTransId="{F749A462-FEA7-46F3-8396-A5963CC87D2C}"/>
    <dgm:cxn modelId="{40F50B13-5ABA-4F1E-936F-07206DE1A409}" srcId="{B06C7B84-4BED-4E2B-B6F6-3291608E7205}" destId="{A957D6E8-78F8-4D12-84FF-3BDD79486047}" srcOrd="1" destOrd="0" parTransId="{457946B7-2271-48FB-B59F-2F7287EE617F}" sibTransId="{EFA6B4FE-4EC5-476B-B757-AB4F2E1A6EA0}"/>
    <dgm:cxn modelId="{218DAA3C-8D16-484E-A39B-82B8362A2D59}" type="presOf" srcId="{914AC08D-06D3-43D3-824E-B185B95766EA}" destId="{315EE89C-D071-4B77-A2B0-703E2AB05864}" srcOrd="0" destOrd="0" presId="urn:microsoft.com/office/officeart/2005/8/layout/hierarchy3"/>
    <dgm:cxn modelId="{CDB69DA0-1EBD-4A01-AA43-B8706B340558}" srcId="{B06C7B84-4BED-4E2B-B6F6-3291608E7205}" destId="{48AC9AB8-A6AC-4940-A52E-DEC5E429D440}" srcOrd="6" destOrd="0" parTransId="{F445684A-C5F3-4778-9D65-F7A947AC7819}" sibTransId="{C5A1EF4A-70E6-4FE2-AF8C-CB5814DB0216}"/>
    <dgm:cxn modelId="{75E6E543-8623-4C12-AE9E-91D860A6A61B}" type="presOf" srcId="{5B8AA599-6098-49FA-8E9B-865B300EACB6}" destId="{AF7F378D-CFAD-48B4-AF41-0BE48C967D4B}" srcOrd="0" destOrd="0" presId="urn:microsoft.com/office/officeart/2005/8/layout/hierarchy3"/>
    <dgm:cxn modelId="{839E79B9-7AB4-424F-A011-7A6651C01E0C}" type="presOf" srcId="{B580902A-358E-4E3E-9262-E5B415C3FBBD}" destId="{4028804C-8104-4F8D-BE4C-970AD0B61FEB}" srcOrd="0" destOrd="0" presId="urn:microsoft.com/office/officeart/2005/8/layout/hierarchy3"/>
    <dgm:cxn modelId="{2D91550F-54F2-488A-9093-2F77983B7377}" srcId="{914AC08D-06D3-43D3-824E-B185B95766EA}" destId="{B06C7B84-4BED-4E2B-B6F6-3291608E7205}" srcOrd="0" destOrd="0" parTransId="{0D78882D-AA09-4CC0-AAA2-9E48B530668D}" sibTransId="{0A8006FC-D85A-46E9-826A-CD27B797554E}"/>
    <dgm:cxn modelId="{87929825-047F-4414-9D87-BF24387BB6CF}" type="presOf" srcId="{A957D6E8-78F8-4D12-84FF-3BDD79486047}" destId="{ECE85DF8-1A3A-431F-980C-96DDD5567B7D}" srcOrd="0" destOrd="0" presId="urn:microsoft.com/office/officeart/2005/8/layout/hierarchy3"/>
    <dgm:cxn modelId="{07E1500C-F181-4C34-BF65-91A2DA7B4317}" type="presOf" srcId="{457946B7-2271-48FB-B59F-2F7287EE617F}" destId="{6BF09A04-A3A8-489C-95C2-BD4931A3A96B}" srcOrd="0" destOrd="0" presId="urn:microsoft.com/office/officeart/2005/8/layout/hierarchy3"/>
    <dgm:cxn modelId="{6BA3A13A-8C93-4059-B890-8AF70833ECFD}" type="presOf" srcId="{E728E2F6-6253-49F0-8D8C-F5C7763C95AA}" destId="{5ECE6F0D-8D5E-4078-A194-9733C2CBE838}" srcOrd="0" destOrd="0" presId="urn:microsoft.com/office/officeart/2005/8/layout/hierarchy3"/>
    <dgm:cxn modelId="{F1875625-6824-4775-9827-2049EF832FA9}" type="presOf" srcId="{48AC9AB8-A6AC-4940-A52E-DEC5E429D440}" destId="{85C04234-EB31-4492-A2D0-0481F0A8B118}" srcOrd="0" destOrd="0" presId="urn:microsoft.com/office/officeart/2005/8/layout/hierarchy3"/>
    <dgm:cxn modelId="{0B36087F-7D42-47F4-94D1-BA5DDEC71B97}" type="presOf" srcId="{51641844-B0B3-452A-A32C-4162BCC5E563}" destId="{0EBBB531-1884-4741-9461-E996D9CBAFA1}" srcOrd="0" destOrd="0" presId="urn:microsoft.com/office/officeart/2005/8/layout/hierarchy3"/>
    <dgm:cxn modelId="{BAC178C8-2150-4BD6-8CB3-D972E370A3E6}" type="presOf" srcId="{65D9CAC7-AD54-44B4-BDB0-914B1399BF49}" destId="{F3BF3A4B-A14E-4E68-9613-894D78DF81DA}" srcOrd="0" destOrd="0" presId="urn:microsoft.com/office/officeart/2005/8/layout/hierarchy3"/>
    <dgm:cxn modelId="{305E11B4-A329-4D07-A866-E1015C024AA6}" srcId="{B06C7B84-4BED-4E2B-B6F6-3291608E7205}" destId="{44E3F6CA-72A2-4BD7-8029-11280F6FD39D}" srcOrd="0" destOrd="0" parTransId="{37E77143-5E16-416F-950D-8A44C4FB7386}" sibTransId="{B2D00E02-E7C9-42BE-AA68-1B358E0FD012}"/>
    <dgm:cxn modelId="{E34BD44C-1E56-4A78-9210-739172EF4A4F}" type="presOf" srcId="{2267D900-967E-44E2-B5C3-4AFAB860897E}" destId="{D5DEE2EE-FD18-4E49-9AF6-300A349B449E}" srcOrd="0" destOrd="0" presId="urn:microsoft.com/office/officeart/2005/8/layout/hierarchy3"/>
    <dgm:cxn modelId="{85434B43-1349-41C9-8F62-D7D13B6A86C8}" srcId="{B06C7B84-4BED-4E2B-B6F6-3291608E7205}" destId="{8AEBAC23-51C6-4284-A2FF-EF49FF902A28}" srcOrd="4" destOrd="0" parTransId="{5B8AA599-6098-49FA-8E9B-865B300EACB6}" sibTransId="{03CDD2E3-E87D-489B-8E45-FC72D8E5D394}"/>
    <dgm:cxn modelId="{E2FFEA4F-E2BC-4583-AF85-31D3B2C6F198}" type="presOf" srcId="{7B086B3B-E42F-42D7-9DAB-36BC333E3BB1}" destId="{931BFA5F-2708-46C3-8AC0-9548F7EFFF82}" srcOrd="0" destOrd="0" presId="urn:microsoft.com/office/officeart/2005/8/layout/hierarchy3"/>
    <dgm:cxn modelId="{545A91B0-57EF-4CCF-BF9D-85031282995A}" type="presOf" srcId="{3F1D9D21-E720-43E7-9CD0-60E8FE63154E}" destId="{845257CE-ADE5-4075-96F7-D90E16C6CEDF}" srcOrd="0" destOrd="0" presId="urn:microsoft.com/office/officeart/2005/8/layout/hierarchy3"/>
    <dgm:cxn modelId="{A722F71A-117E-4F57-8104-58F41F8C8217}" type="presOf" srcId="{44E3F6CA-72A2-4BD7-8029-11280F6FD39D}" destId="{405532CB-891A-4A2F-9D04-BB15FC6E8B72}" srcOrd="0" destOrd="0" presId="urn:microsoft.com/office/officeart/2005/8/layout/hierarchy3"/>
    <dgm:cxn modelId="{79EFCA6A-5ABA-4C8B-8766-3271606921F3}" type="presOf" srcId="{B06C7B84-4BED-4E2B-B6F6-3291608E7205}" destId="{DD1936A4-4D38-497B-ACE9-E8AD0D192681}" srcOrd="1" destOrd="0" presId="urn:microsoft.com/office/officeart/2005/8/layout/hierarchy3"/>
    <dgm:cxn modelId="{AC44AC9E-2446-4759-95B7-35FF2223CD97}" srcId="{796137AF-9875-4C11-9F3B-EAB21DC8BFB3}" destId="{934CF0F6-7F8D-410B-B0EC-FD9C2F06084F}" srcOrd="1" destOrd="0" parTransId="{7B086B3B-E42F-42D7-9DAB-36BC333E3BB1}" sibTransId="{7182E138-CE61-459C-B8AD-1CD3A5AFE03B}"/>
    <dgm:cxn modelId="{8189B370-45C9-4351-BF0D-A016BF88E202}" srcId="{796137AF-9875-4C11-9F3B-EAB21DC8BFB3}" destId="{92DF6A64-585A-4A54-869A-77B44373DFFE}" srcOrd="2" destOrd="0" parTransId="{DF328EB5-2597-4BCA-8320-86E7B47B63E2}" sibTransId="{A59DEBA8-A336-4E73-B496-7BC322C19402}"/>
    <dgm:cxn modelId="{CF8A23B7-3A4E-4B1A-B518-C811A9940624}" type="presOf" srcId="{934CF0F6-7F8D-410B-B0EC-FD9C2F06084F}" destId="{71870B3E-CCEC-4901-BA37-BE4E5B3409F4}" srcOrd="0" destOrd="0" presId="urn:microsoft.com/office/officeart/2005/8/layout/hierarchy3"/>
    <dgm:cxn modelId="{3E6BD528-9EA7-4F5D-89F0-7BEF6AC38939}" type="presOf" srcId="{8AEBAC23-51C6-4284-A2FF-EF49FF902A28}" destId="{3F1D5A57-074E-4E99-91E3-4C36809C19DB}" srcOrd="0" destOrd="0" presId="urn:microsoft.com/office/officeart/2005/8/layout/hierarchy3"/>
    <dgm:cxn modelId="{A43834BB-890C-4305-90B5-FA32F947B58A}" type="presOf" srcId="{92DF6A64-585A-4A54-869A-77B44373DFFE}" destId="{52C0CF79-D80E-487B-B2A4-F2E423B5C125}" srcOrd="0" destOrd="0" presId="urn:microsoft.com/office/officeart/2005/8/layout/hierarchy3"/>
    <dgm:cxn modelId="{D2AE6F5B-F1FA-493B-B26D-0FA875481EE4}" srcId="{914AC08D-06D3-43D3-824E-B185B95766EA}" destId="{796137AF-9875-4C11-9F3B-EAB21DC8BFB3}" srcOrd="1" destOrd="0" parTransId="{F71B86B5-A21B-4079-80F2-118F29952844}" sibTransId="{B1C1DA5A-38EE-490F-9FD7-75CEC646BC27}"/>
    <dgm:cxn modelId="{E40177EC-765C-4F53-9150-52AE429150F6}" type="presOf" srcId="{B06C7B84-4BED-4E2B-B6F6-3291608E7205}" destId="{0E13E220-6457-4F2A-94AC-137E3B769EA9}" srcOrd="0" destOrd="0" presId="urn:microsoft.com/office/officeart/2005/8/layout/hierarchy3"/>
    <dgm:cxn modelId="{91EDB45D-4404-41CB-BD50-B9050DF5A3A2}" type="presOf" srcId="{DF328EB5-2597-4BCA-8320-86E7B47B63E2}" destId="{EC6CF56B-F4E6-47F2-8290-35B6216583D7}" srcOrd="0" destOrd="0" presId="urn:microsoft.com/office/officeart/2005/8/layout/hierarchy3"/>
    <dgm:cxn modelId="{95187F4D-18A7-4DF4-BF07-28D46D095513}" type="presOf" srcId="{796137AF-9875-4C11-9F3B-EAB21DC8BFB3}" destId="{DEF79724-B5DB-4284-BB65-3CB729F680CA}" srcOrd="0" destOrd="0" presId="urn:microsoft.com/office/officeart/2005/8/layout/hierarchy3"/>
    <dgm:cxn modelId="{99D28BE5-E103-4EB8-ACA9-0E02838FF240}" srcId="{796137AF-9875-4C11-9F3B-EAB21DC8BFB3}" destId="{E728E2F6-6253-49F0-8D8C-F5C7763C95AA}" srcOrd="0" destOrd="0" parTransId="{51641844-B0B3-452A-A32C-4162BCC5E563}" sibTransId="{05FCA062-B306-44F4-9A41-E2CF1213F179}"/>
    <dgm:cxn modelId="{E3BD00C7-129F-437A-927F-5627D0FBCE25}" srcId="{B06C7B84-4BED-4E2B-B6F6-3291608E7205}" destId="{B580902A-358E-4E3E-9262-E5B415C3FBBD}" srcOrd="3" destOrd="0" parTransId="{198FAA3E-7140-4BB5-9272-591B23C4D895}" sibTransId="{3A868F76-2846-44B7-A9CF-CC038A0D7578}"/>
    <dgm:cxn modelId="{F1F6BC1A-1EAC-42CA-B40B-1F37EEF02471}" type="presOf" srcId="{0971F207-6E91-4403-8D6A-FF0DB74A1EBB}" destId="{467A84E4-3171-4B55-97E6-913512D46427}" srcOrd="0" destOrd="0" presId="urn:microsoft.com/office/officeart/2005/8/layout/hierarchy3"/>
    <dgm:cxn modelId="{D04A2767-27FF-4EB7-B7D7-A192527E8571}" type="presOf" srcId="{37E77143-5E16-416F-950D-8A44C4FB7386}" destId="{0E2BA799-FD70-42D2-A860-E31C80209D2A}" srcOrd="0" destOrd="0" presId="urn:microsoft.com/office/officeart/2005/8/layout/hierarchy3"/>
    <dgm:cxn modelId="{801C7B3C-962F-433B-92CC-C245E314BBED}" type="presParOf" srcId="{315EE89C-D071-4B77-A2B0-703E2AB05864}" destId="{B1448462-9C71-4F96-8C36-C1F5FE716494}" srcOrd="0" destOrd="0" presId="urn:microsoft.com/office/officeart/2005/8/layout/hierarchy3"/>
    <dgm:cxn modelId="{31668260-ADA9-4ED3-839D-07745C0F7901}" type="presParOf" srcId="{B1448462-9C71-4F96-8C36-C1F5FE716494}" destId="{3A1DCFF0-BCAC-49C1-A018-DF362551826E}" srcOrd="0" destOrd="0" presId="urn:microsoft.com/office/officeart/2005/8/layout/hierarchy3"/>
    <dgm:cxn modelId="{2945A809-9C0B-4FAD-B6E4-6FF90B6D9D93}" type="presParOf" srcId="{3A1DCFF0-BCAC-49C1-A018-DF362551826E}" destId="{0E13E220-6457-4F2A-94AC-137E3B769EA9}" srcOrd="0" destOrd="0" presId="urn:microsoft.com/office/officeart/2005/8/layout/hierarchy3"/>
    <dgm:cxn modelId="{7E7C3526-3A46-4D97-81C2-0064AC381496}" type="presParOf" srcId="{3A1DCFF0-BCAC-49C1-A018-DF362551826E}" destId="{DD1936A4-4D38-497B-ACE9-E8AD0D192681}" srcOrd="1" destOrd="0" presId="urn:microsoft.com/office/officeart/2005/8/layout/hierarchy3"/>
    <dgm:cxn modelId="{130FAB46-554B-4477-A567-CA77C271C786}" type="presParOf" srcId="{B1448462-9C71-4F96-8C36-C1F5FE716494}" destId="{D5B12870-5D70-4A0F-B63C-B90D97AA6BD5}" srcOrd="1" destOrd="0" presId="urn:microsoft.com/office/officeart/2005/8/layout/hierarchy3"/>
    <dgm:cxn modelId="{6DE13EEB-8FA6-407A-BC56-EE79305905B1}" type="presParOf" srcId="{D5B12870-5D70-4A0F-B63C-B90D97AA6BD5}" destId="{0E2BA799-FD70-42D2-A860-E31C80209D2A}" srcOrd="0" destOrd="0" presId="urn:microsoft.com/office/officeart/2005/8/layout/hierarchy3"/>
    <dgm:cxn modelId="{A0630211-B6AF-47DB-BFFA-3AF8B2324EB9}" type="presParOf" srcId="{D5B12870-5D70-4A0F-B63C-B90D97AA6BD5}" destId="{405532CB-891A-4A2F-9D04-BB15FC6E8B72}" srcOrd="1" destOrd="0" presId="urn:microsoft.com/office/officeart/2005/8/layout/hierarchy3"/>
    <dgm:cxn modelId="{00B74AB9-2A50-4316-9C67-4B94EF7E0378}" type="presParOf" srcId="{D5B12870-5D70-4A0F-B63C-B90D97AA6BD5}" destId="{6BF09A04-A3A8-489C-95C2-BD4931A3A96B}" srcOrd="2" destOrd="0" presId="urn:microsoft.com/office/officeart/2005/8/layout/hierarchy3"/>
    <dgm:cxn modelId="{4FF016F7-2979-475E-8943-6D6159DC7B97}" type="presParOf" srcId="{D5B12870-5D70-4A0F-B63C-B90D97AA6BD5}" destId="{ECE85DF8-1A3A-431F-980C-96DDD5567B7D}" srcOrd="3" destOrd="0" presId="urn:microsoft.com/office/officeart/2005/8/layout/hierarchy3"/>
    <dgm:cxn modelId="{04D9673B-7180-4072-AA41-0A01AFE8032D}" type="presParOf" srcId="{D5B12870-5D70-4A0F-B63C-B90D97AA6BD5}" destId="{F3BF3A4B-A14E-4E68-9613-894D78DF81DA}" srcOrd="4" destOrd="0" presId="urn:microsoft.com/office/officeart/2005/8/layout/hierarchy3"/>
    <dgm:cxn modelId="{B90E5DBE-67E5-4C09-950B-BAA6C113FE4E}" type="presParOf" srcId="{D5B12870-5D70-4A0F-B63C-B90D97AA6BD5}" destId="{845257CE-ADE5-4075-96F7-D90E16C6CEDF}" srcOrd="5" destOrd="0" presId="urn:microsoft.com/office/officeart/2005/8/layout/hierarchy3"/>
    <dgm:cxn modelId="{24244FD9-537C-45B9-A9CC-E5D1DE634903}" type="presParOf" srcId="{D5B12870-5D70-4A0F-B63C-B90D97AA6BD5}" destId="{5C46889B-EFD3-4D16-8CED-6D98C2BFED23}" srcOrd="6" destOrd="0" presId="urn:microsoft.com/office/officeart/2005/8/layout/hierarchy3"/>
    <dgm:cxn modelId="{2AA98D38-EA61-42A2-85D8-7F241B55E478}" type="presParOf" srcId="{D5B12870-5D70-4A0F-B63C-B90D97AA6BD5}" destId="{4028804C-8104-4F8D-BE4C-970AD0B61FEB}" srcOrd="7" destOrd="0" presId="urn:microsoft.com/office/officeart/2005/8/layout/hierarchy3"/>
    <dgm:cxn modelId="{DA2D8855-EB50-4A1C-A827-F096004312B8}" type="presParOf" srcId="{D5B12870-5D70-4A0F-B63C-B90D97AA6BD5}" destId="{AF7F378D-CFAD-48B4-AF41-0BE48C967D4B}" srcOrd="8" destOrd="0" presId="urn:microsoft.com/office/officeart/2005/8/layout/hierarchy3"/>
    <dgm:cxn modelId="{BF4B0D79-7DEB-4333-8D11-3AA17670C151}" type="presParOf" srcId="{D5B12870-5D70-4A0F-B63C-B90D97AA6BD5}" destId="{3F1D5A57-074E-4E99-91E3-4C36809C19DB}" srcOrd="9" destOrd="0" presId="urn:microsoft.com/office/officeart/2005/8/layout/hierarchy3"/>
    <dgm:cxn modelId="{697BBD29-5B14-4E5B-A791-8E4BD16B4407}" type="presParOf" srcId="{D5B12870-5D70-4A0F-B63C-B90D97AA6BD5}" destId="{D5DEE2EE-FD18-4E49-9AF6-300A349B449E}" srcOrd="10" destOrd="0" presId="urn:microsoft.com/office/officeart/2005/8/layout/hierarchy3"/>
    <dgm:cxn modelId="{716EB893-7864-4A18-B0B8-64C7F24E2456}" type="presParOf" srcId="{D5B12870-5D70-4A0F-B63C-B90D97AA6BD5}" destId="{467A84E4-3171-4B55-97E6-913512D46427}" srcOrd="11" destOrd="0" presId="urn:microsoft.com/office/officeart/2005/8/layout/hierarchy3"/>
    <dgm:cxn modelId="{919E81B9-B227-417A-BDA6-1029966D97D0}" type="presParOf" srcId="{D5B12870-5D70-4A0F-B63C-B90D97AA6BD5}" destId="{DF438129-90B7-46CF-8CEE-232010959BC7}" srcOrd="12" destOrd="0" presId="urn:microsoft.com/office/officeart/2005/8/layout/hierarchy3"/>
    <dgm:cxn modelId="{464F0797-3C5B-4F97-A782-CB35FEBD8FD0}" type="presParOf" srcId="{D5B12870-5D70-4A0F-B63C-B90D97AA6BD5}" destId="{85C04234-EB31-4492-A2D0-0481F0A8B118}" srcOrd="13" destOrd="0" presId="urn:microsoft.com/office/officeart/2005/8/layout/hierarchy3"/>
    <dgm:cxn modelId="{C820A01A-F995-43B4-B526-3C1EB2696ED8}" type="presParOf" srcId="{315EE89C-D071-4B77-A2B0-703E2AB05864}" destId="{7EADC9ED-2C30-476C-A30A-80C3B228A97E}" srcOrd="1" destOrd="0" presId="urn:microsoft.com/office/officeart/2005/8/layout/hierarchy3"/>
    <dgm:cxn modelId="{1603D27E-5162-42EB-A91C-5DAF49E56702}" type="presParOf" srcId="{7EADC9ED-2C30-476C-A30A-80C3B228A97E}" destId="{0FF20DD7-BBD7-4600-B789-88186A3BB4D7}" srcOrd="0" destOrd="0" presId="urn:microsoft.com/office/officeart/2005/8/layout/hierarchy3"/>
    <dgm:cxn modelId="{9D3E003F-3227-492D-85FA-3A778916B385}" type="presParOf" srcId="{0FF20DD7-BBD7-4600-B789-88186A3BB4D7}" destId="{DEF79724-B5DB-4284-BB65-3CB729F680CA}" srcOrd="0" destOrd="0" presId="urn:microsoft.com/office/officeart/2005/8/layout/hierarchy3"/>
    <dgm:cxn modelId="{E4736454-B4C5-4F21-A899-595C5C41C897}" type="presParOf" srcId="{0FF20DD7-BBD7-4600-B789-88186A3BB4D7}" destId="{78108269-216D-45D1-8406-DACEE809EE67}" srcOrd="1" destOrd="0" presId="urn:microsoft.com/office/officeart/2005/8/layout/hierarchy3"/>
    <dgm:cxn modelId="{16459673-3812-4570-AD76-2B4681197FA2}" type="presParOf" srcId="{7EADC9ED-2C30-476C-A30A-80C3B228A97E}" destId="{D1BC0508-AD5F-4F7C-B7BC-84C23EA3B56F}" srcOrd="1" destOrd="0" presId="urn:microsoft.com/office/officeart/2005/8/layout/hierarchy3"/>
    <dgm:cxn modelId="{A46C31B6-4399-49F6-BF72-517851D81444}" type="presParOf" srcId="{D1BC0508-AD5F-4F7C-B7BC-84C23EA3B56F}" destId="{0EBBB531-1884-4741-9461-E996D9CBAFA1}" srcOrd="0" destOrd="0" presId="urn:microsoft.com/office/officeart/2005/8/layout/hierarchy3"/>
    <dgm:cxn modelId="{AA158940-80E5-408F-B2D4-3B155B0C2DC5}" type="presParOf" srcId="{D1BC0508-AD5F-4F7C-B7BC-84C23EA3B56F}" destId="{5ECE6F0D-8D5E-4078-A194-9733C2CBE838}" srcOrd="1" destOrd="0" presId="urn:microsoft.com/office/officeart/2005/8/layout/hierarchy3"/>
    <dgm:cxn modelId="{14247B28-1DE6-4378-9503-2F5B6EA4411F}" type="presParOf" srcId="{D1BC0508-AD5F-4F7C-B7BC-84C23EA3B56F}" destId="{931BFA5F-2708-46C3-8AC0-9548F7EFFF82}" srcOrd="2" destOrd="0" presId="urn:microsoft.com/office/officeart/2005/8/layout/hierarchy3"/>
    <dgm:cxn modelId="{7D8A5768-89B3-4189-B489-2B0F0EF60BE1}" type="presParOf" srcId="{D1BC0508-AD5F-4F7C-B7BC-84C23EA3B56F}" destId="{71870B3E-CCEC-4901-BA37-BE4E5B3409F4}" srcOrd="3" destOrd="0" presId="urn:microsoft.com/office/officeart/2005/8/layout/hierarchy3"/>
    <dgm:cxn modelId="{B662CEC9-64A8-4CA2-B18A-7A1DAE870EA4}" type="presParOf" srcId="{D1BC0508-AD5F-4F7C-B7BC-84C23EA3B56F}" destId="{EC6CF56B-F4E6-47F2-8290-35B6216583D7}" srcOrd="4" destOrd="0" presId="urn:microsoft.com/office/officeart/2005/8/layout/hierarchy3"/>
    <dgm:cxn modelId="{427B5F7E-820F-4CE5-B4D0-63E7F1E0C770}" type="presParOf" srcId="{D1BC0508-AD5F-4F7C-B7BC-84C23EA3B56F}" destId="{52C0CF79-D80E-487B-B2A4-F2E423B5C12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4AC08D-06D3-43D3-824E-B185B95766E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C7B84-4BED-4E2B-B6F6-3291608E7205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3200" b="1" dirty="0" err="1" smtClean="0"/>
            <a:t>গ্রামীণ</a:t>
          </a:r>
          <a:r>
            <a:rPr lang="en-US" sz="3200" b="1" dirty="0" smtClean="0"/>
            <a:t> </a:t>
          </a:r>
          <a:r>
            <a:rPr lang="en-US" sz="3200" b="1" dirty="0" err="1" smtClean="0"/>
            <a:t>খাত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0D78882D-AA09-4CC0-AAA2-9E48B530668D}" type="parTrans" cxnId="{2D91550F-54F2-488A-9093-2F77983B7377}">
      <dgm:prSet/>
      <dgm:spPr/>
      <dgm:t>
        <a:bodyPr/>
        <a:lstStyle/>
        <a:p>
          <a:endParaRPr lang="en-US"/>
        </a:p>
      </dgm:t>
    </dgm:pt>
    <dgm:pt modelId="{0A8006FC-D85A-46E9-826A-CD27B797554E}" type="sibTrans" cxnId="{2D91550F-54F2-488A-9093-2F77983B7377}">
      <dgm:prSet/>
      <dgm:spPr/>
      <dgm:t>
        <a:bodyPr/>
        <a:lstStyle/>
        <a:p>
          <a:endParaRPr lang="en-US"/>
        </a:p>
      </dgm:t>
    </dgm:pt>
    <dgm:pt modelId="{44E3F6CA-72A2-4BD7-8029-11280F6FD39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</a:rPr>
            <a:t>কৃষি</a:t>
          </a:r>
          <a:r>
            <a:rPr lang="en-US" sz="3200" b="1" dirty="0" smtClean="0">
              <a:solidFill>
                <a:schemeClr val="tx1"/>
              </a:solidFill>
            </a:rPr>
            <a:t>: </a:t>
          </a:r>
          <a:endParaRPr lang="en-US" sz="3200" b="1" dirty="0">
            <a:solidFill>
              <a:schemeClr val="tx1"/>
            </a:solidFill>
          </a:endParaRPr>
        </a:p>
      </dgm:t>
    </dgm:pt>
    <dgm:pt modelId="{37E77143-5E16-416F-950D-8A44C4FB7386}" type="parTrans" cxnId="{305E11B4-A329-4D07-A866-E1015C024AA6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2D00E02-E7C9-42BE-AA68-1B358E0FD012}" type="sibTrans" cxnId="{305E11B4-A329-4D07-A866-E1015C024AA6}">
      <dgm:prSet/>
      <dgm:spPr/>
      <dgm:t>
        <a:bodyPr/>
        <a:lstStyle/>
        <a:p>
          <a:endParaRPr lang="en-US"/>
        </a:p>
      </dgm:t>
    </dgm:pt>
    <dgm:pt modelId="{A957D6E8-78F8-4D12-84FF-3BDD7948604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পল্লি</a:t>
          </a:r>
          <a:r>
            <a:rPr lang="en-US" sz="3200" b="1" dirty="0" smtClean="0"/>
            <a:t> </a:t>
          </a:r>
          <a:r>
            <a:rPr lang="en-US" sz="3200" b="1" dirty="0" err="1" smtClean="0"/>
            <a:t>বিদ্যু</a:t>
          </a:r>
          <a:r>
            <a:rPr lang="en-US" sz="3200" b="1" dirty="0" smtClean="0"/>
            <a:t>ৎ,</a:t>
          </a:r>
          <a:r>
            <a:rPr lang="en-US" sz="3200" b="1" dirty="0" err="1" smtClean="0"/>
            <a:t>গ্যাস</a:t>
          </a:r>
          <a:r>
            <a:rPr lang="en-US" sz="3200" b="1" dirty="0" smtClean="0"/>
            <a:t> ও </a:t>
          </a:r>
          <a:r>
            <a:rPr lang="en-US" sz="3200" b="1" dirty="0" err="1" smtClean="0"/>
            <a:t>পানি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457946B7-2271-48FB-B59F-2F7287EE617F}" type="parTrans" cxnId="{40F50B13-5ABA-4F1E-936F-07206DE1A40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FA6B4FE-4EC5-476B-B757-AB4F2E1A6EA0}" type="sibTrans" cxnId="{40F50B13-5ABA-4F1E-936F-07206DE1A409}">
      <dgm:prSet/>
      <dgm:spPr/>
      <dgm:t>
        <a:bodyPr/>
        <a:lstStyle/>
        <a:p>
          <a:endParaRPr lang="en-US"/>
        </a:p>
      </dgm:t>
    </dgm:pt>
    <dgm:pt modelId="{796137AF-9875-4C11-9F3B-EAB21DC8BFB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3200" b="1" dirty="0" err="1" smtClean="0"/>
            <a:t>শহুরে</a:t>
          </a:r>
          <a:r>
            <a:rPr lang="en-US" sz="3200" b="1" dirty="0" smtClean="0"/>
            <a:t> </a:t>
          </a:r>
          <a:r>
            <a:rPr lang="en-US" sz="3200" b="1" dirty="0" err="1" smtClean="0"/>
            <a:t>খাত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F71B86B5-A21B-4079-80F2-118F29952844}" type="parTrans" cxnId="{D2AE6F5B-F1FA-493B-B26D-0FA875481EE4}">
      <dgm:prSet/>
      <dgm:spPr/>
      <dgm:t>
        <a:bodyPr/>
        <a:lstStyle/>
        <a:p>
          <a:endParaRPr lang="en-US"/>
        </a:p>
      </dgm:t>
    </dgm:pt>
    <dgm:pt modelId="{B1C1DA5A-38EE-490F-9FD7-75CEC646BC27}" type="sibTrans" cxnId="{D2AE6F5B-F1FA-493B-B26D-0FA875481EE4}">
      <dgm:prSet/>
      <dgm:spPr/>
      <dgm:t>
        <a:bodyPr/>
        <a:lstStyle/>
        <a:p>
          <a:endParaRPr lang="en-US"/>
        </a:p>
      </dgm:t>
    </dgm:pt>
    <dgm:pt modelId="{E728E2F6-6253-49F0-8D8C-F5C7763C95AA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কৃষি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51641844-B0B3-452A-A32C-4162BCC5E563}" type="parTrans" cxnId="{99D28BE5-E103-4EB8-ACA9-0E02838FF240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5FCA062-B306-44F4-9A41-E2CF1213F179}" type="sibTrans" cxnId="{99D28BE5-E103-4EB8-ACA9-0E02838FF240}">
      <dgm:prSet/>
      <dgm:spPr/>
      <dgm:t>
        <a:bodyPr/>
        <a:lstStyle/>
        <a:p>
          <a:endParaRPr lang="en-US"/>
        </a:p>
      </dgm:t>
    </dgm:pt>
    <dgm:pt modelId="{934CF0F6-7F8D-410B-B0EC-FD9C2F06084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শিল্প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7B086B3B-E42F-42D7-9DAB-36BC333E3BB1}" type="parTrans" cxnId="{AC44AC9E-2446-4759-95B7-35FF2223CD9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182E138-CE61-459C-B8AD-1CD3A5AFE03B}" type="sibTrans" cxnId="{AC44AC9E-2446-4759-95B7-35FF2223CD97}">
      <dgm:prSet/>
      <dgm:spPr/>
      <dgm:t>
        <a:bodyPr/>
        <a:lstStyle/>
        <a:p>
          <a:endParaRPr lang="en-US"/>
        </a:p>
      </dgm:t>
    </dgm:pt>
    <dgm:pt modelId="{3F1D9D21-E720-43E7-9CD0-60E8FE63154E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পরিবহন</a:t>
          </a:r>
          <a:r>
            <a:rPr lang="en-US" sz="3200" b="1" dirty="0" smtClean="0"/>
            <a:t> ও </a:t>
          </a:r>
          <a:r>
            <a:rPr lang="en-US" sz="3200" b="1" dirty="0" err="1" smtClean="0"/>
            <a:t>যোগাযোগ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65D9CAC7-AD54-44B4-BDB0-914B1399BF49}" type="parTrans" cxnId="{CF37DEED-506C-44AB-B7B4-515644A993D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E5E3561-346C-4CE8-8A38-8E59614E0A55}" type="sibTrans" cxnId="{CF37DEED-506C-44AB-B7B4-515644A993D9}">
      <dgm:prSet/>
      <dgm:spPr/>
      <dgm:t>
        <a:bodyPr/>
        <a:lstStyle/>
        <a:p>
          <a:endParaRPr lang="en-US"/>
        </a:p>
      </dgm:t>
    </dgm:pt>
    <dgm:pt modelId="{B580902A-358E-4E3E-9262-E5B415C3FBBD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ব্যবসায়-বাণিজ্য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198FAA3E-7140-4BB5-9272-591B23C4D895}" type="parTrans" cxnId="{E3BD00C7-129F-437A-927F-5627D0FBCE25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A868F76-2846-44B7-A9CF-CC038A0D7578}" type="sibTrans" cxnId="{E3BD00C7-129F-437A-927F-5627D0FBCE25}">
      <dgm:prSet/>
      <dgm:spPr/>
      <dgm:t>
        <a:bodyPr/>
        <a:lstStyle/>
        <a:p>
          <a:endParaRPr lang="en-US"/>
        </a:p>
      </dgm:t>
    </dgm:pt>
    <dgm:pt modelId="{8AEBAC23-51C6-4284-A2FF-EF49FF902A28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শিল্প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5B8AA599-6098-49FA-8E9B-865B300EACB6}" type="parTrans" cxnId="{85434B43-1349-41C9-8F62-D7D13B6A86C8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3CDD2E3-E87D-489B-8E45-FC72D8E5D394}" type="sibTrans" cxnId="{85434B43-1349-41C9-8F62-D7D13B6A86C8}">
      <dgm:prSet/>
      <dgm:spPr/>
      <dgm:t>
        <a:bodyPr/>
        <a:lstStyle/>
        <a:p>
          <a:endParaRPr lang="en-US"/>
        </a:p>
      </dgm:t>
    </dgm:pt>
    <dgm:pt modelId="{0971F207-6E91-4403-8D6A-FF0DB74A1EB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ব্যাংক-বিমা</a:t>
          </a:r>
          <a:r>
            <a:rPr lang="en-US" sz="3200" b="1" dirty="0" smtClean="0"/>
            <a:t> </a:t>
          </a:r>
          <a:r>
            <a:rPr lang="en-US" sz="3200" b="1" dirty="0" err="1" smtClean="0"/>
            <a:t>প্রতিষ্ঠান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2267D900-967E-44E2-B5C3-4AFAB860897E}" type="parTrans" cxnId="{DCE2D3CE-A94C-4F3C-B6C5-671C9A084DE5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749A462-FEA7-46F3-8396-A5963CC87D2C}" type="sibTrans" cxnId="{DCE2D3CE-A94C-4F3C-B6C5-671C9A084DE5}">
      <dgm:prSet/>
      <dgm:spPr/>
      <dgm:t>
        <a:bodyPr/>
        <a:lstStyle/>
        <a:p>
          <a:endParaRPr lang="en-US"/>
        </a:p>
      </dgm:t>
    </dgm:pt>
    <dgm:pt modelId="{48AC9AB8-A6AC-4940-A52E-DEC5E429D440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/>
            <a:t>NGO:</a:t>
          </a:r>
          <a:endParaRPr lang="en-US" sz="3200" b="1" dirty="0"/>
        </a:p>
      </dgm:t>
    </dgm:pt>
    <dgm:pt modelId="{F445684A-C5F3-4778-9D65-F7A947AC7819}" type="parTrans" cxnId="{CDB69DA0-1EBD-4A01-AA43-B8706B340558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5A1EF4A-70E6-4FE2-AF8C-CB5814DB0216}" type="sibTrans" cxnId="{CDB69DA0-1EBD-4A01-AA43-B8706B340558}">
      <dgm:prSet/>
      <dgm:spPr/>
      <dgm:t>
        <a:bodyPr/>
        <a:lstStyle/>
        <a:p>
          <a:endParaRPr lang="en-US"/>
        </a:p>
      </dgm:t>
    </dgm:pt>
    <dgm:pt modelId="{92DF6A64-585A-4A54-869A-77B44373DFFE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শিক্ষা,চিকিৎসা,সেবা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DF328EB5-2597-4BCA-8320-86E7B47B63E2}" type="parTrans" cxnId="{8189B370-45C9-4351-BF0D-A016BF88E20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59DEBA8-A336-4E73-B496-7BC322C19402}" type="sibTrans" cxnId="{8189B370-45C9-4351-BF0D-A016BF88E202}">
      <dgm:prSet/>
      <dgm:spPr/>
      <dgm:t>
        <a:bodyPr/>
        <a:lstStyle/>
        <a:p>
          <a:endParaRPr lang="en-US"/>
        </a:p>
      </dgm:t>
    </dgm:pt>
    <dgm:pt modelId="{E5BEF202-9069-475B-A0DE-9E77C1B541A4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ব্যাংক</a:t>
          </a:r>
          <a:r>
            <a:rPr lang="en-US" sz="3200" b="1" dirty="0" smtClean="0"/>
            <a:t> ও </a:t>
          </a:r>
          <a:r>
            <a:rPr lang="en-US" sz="3200" b="1" dirty="0" err="1" smtClean="0"/>
            <a:t>বিমা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04445B22-C754-41D3-9A61-794B65AAE04F}" type="parTrans" cxnId="{6057D7A9-3C8E-427C-8872-C7D6B7415FB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5CBA2B6-4EBB-4287-96B2-8BC812B3A355}" type="sibTrans" cxnId="{6057D7A9-3C8E-427C-8872-C7D6B7415FB3}">
      <dgm:prSet/>
      <dgm:spPr/>
      <dgm:t>
        <a:bodyPr/>
        <a:lstStyle/>
        <a:p>
          <a:endParaRPr lang="en-US"/>
        </a:p>
      </dgm:t>
    </dgm:pt>
    <dgm:pt modelId="{93601B3A-D990-4BEA-8DC3-85002D147B86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ব্যবসায়</a:t>
          </a:r>
          <a:r>
            <a:rPr lang="en-US" sz="3200" b="1" dirty="0" smtClean="0"/>
            <a:t> </a:t>
          </a:r>
          <a:r>
            <a:rPr lang="en-US" sz="3200" b="1" dirty="0" err="1" smtClean="0"/>
            <a:t>বাণিজ্য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61AFA0D3-F696-47C7-879C-52425AF6E491}" type="parTrans" cxnId="{2293C89F-64BE-467D-A6B5-8DA91F4B8DF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95C0B6D-4DD8-4F1A-9464-9A550300B846}" type="sibTrans" cxnId="{2293C89F-64BE-467D-A6B5-8DA91F4B8DFF}">
      <dgm:prSet/>
      <dgm:spPr/>
      <dgm:t>
        <a:bodyPr/>
        <a:lstStyle/>
        <a:p>
          <a:endParaRPr lang="en-US"/>
        </a:p>
      </dgm:t>
    </dgm:pt>
    <dgm:pt modelId="{D4D8EAE3-EDE4-45D1-939F-4D71D61E3593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বিদ্যু</a:t>
          </a:r>
          <a:r>
            <a:rPr lang="en-US" sz="3200" b="1" dirty="0" smtClean="0"/>
            <a:t>ৎ ও </a:t>
          </a:r>
          <a:r>
            <a:rPr lang="en-US" sz="3200" b="1" dirty="0" err="1" smtClean="0"/>
            <a:t>গ্যাস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7D38F495-2B96-4E85-A162-FB58B2044FF2}" type="parTrans" cxnId="{F97EA859-8B9A-4CB8-AFF6-E9B4C16946E4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D2F4BCC-8C1D-4A11-9DBC-F678D1CE3192}" type="sibTrans" cxnId="{F97EA859-8B9A-4CB8-AFF6-E9B4C16946E4}">
      <dgm:prSet/>
      <dgm:spPr/>
      <dgm:t>
        <a:bodyPr/>
        <a:lstStyle/>
        <a:p>
          <a:endParaRPr lang="en-US"/>
        </a:p>
      </dgm:t>
    </dgm:pt>
    <dgm:pt modelId="{37F28CA5-25B2-401E-B0B1-C07B8E42E389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err="1" smtClean="0"/>
            <a:t>পরিবহন</a:t>
          </a:r>
          <a:r>
            <a:rPr lang="en-US" sz="3200" b="1" dirty="0" smtClean="0"/>
            <a:t> ও </a:t>
          </a:r>
          <a:r>
            <a:rPr lang="en-US" sz="3200" b="1" dirty="0" err="1" smtClean="0"/>
            <a:t>যোগাযোগ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03418418-75C1-4556-B07A-D65B86D58380}" type="parTrans" cxnId="{E8F8932A-F247-444D-8141-1718724A530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2AA290E-57CA-4ACE-A0E4-A2DBD676A0EE}" type="sibTrans" cxnId="{E8F8932A-F247-444D-8141-1718724A530A}">
      <dgm:prSet/>
      <dgm:spPr/>
      <dgm:t>
        <a:bodyPr/>
        <a:lstStyle/>
        <a:p>
          <a:endParaRPr lang="en-US"/>
        </a:p>
      </dgm:t>
    </dgm:pt>
    <dgm:pt modelId="{315EE89C-D071-4B77-A2B0-703E2AB05864}" type="pres">
      <dgm:prSet presAssocID="{914AC08D-06D3-43D3-824E-B185B95766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448462-9C71-4F96-8C36-C1F5FE716494}" type="pres">
      <dgm:prSet presAssocID="{B06C7B84-4BED-4E2B-B6F6-3291608E7205}" presName="root" presStyleCnt="0"/>
      <dgm:spPr/>
    </dgm:pt>
    <dgm:pt modelId="{3A1DCFF0-BCAC-49C1-A018-DF362551826E}" type="pres">
      <dgm:prSet presAssocID="{B06C7B84-4BED-4E2B-B6F6-3291608E7205}" presName="rootComposite" presStyleCnt="0"/>
      <dgm:spPr/>
    </dgm:pt>
    <dgm:pt modelId="{0E13E220-6457-4F2A-94AC-137E3B769EA9}" type="pres">
      <dgm:prSet presAssocID="{B06C7B84-4BED-4E2B-B6F6-3291608E7205}" presName="rootText" presStyleLbl="node1" presStyleIdx="0" presStyleCnt="2" custScaleX="304262" custLinFactNeighborX="-12175" custLinFactNeighborY="-25125"/>
      <dgm:spPr/>
      <dgm:t>
        <a:bodyPr/>
        <a:lstStyle/>
        <a:p>
          <a:endParaRPr lang="en-US"/>
        </a:p>
      </dgm:t>
    </dgm:pt>
    <dgm:pt modelId="{DD1936A4-4D38-497B-ACE9-E8AD0D192681}" type="pres">
      <dgm:prSet presAssocID="{B06C7B84-4BED-4E2B-B6F6-3291608E7205}" presName="rootConnector" presStyleLbl="node1" presStyleIdx="0" presStyleCnt="2"/>
      <dgm:spPr/>
      <dgm:t>
        <a:bodyPr/>
        <a:lstStyle/>
        <a:p>
          <a:endParaRPr lang="en-US"/>
        </a:p>
      </dgm:t>
    </dgm:pt>
    <dgm:pt modelId="{D5B12870-5D70-4A0F-B63C-B90D97AA6BD5}" type="pres">
      <dgm:prSet presAssocID="{B06C7B84-4BED-4E2B-B6F6-3291608E7205}" presName="childShape" presStyleCnt="0"/>
      <dgm:spPr/>
    </dgm:pt>
    <dgm:pt modelId="{0E2BA799-FD70-42D2-A860-E31C80209D2A}" type="pres">
      <dgm:prSet presAssocID="{37E77143-5E16-416F-950D-8A44C4FB7386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405532CB-891A-4A2F-9D04-BB15FC6E8B72}" type="pres">
      <dgm:prSet presAssocID="{44E3F6CA-72A2-4BD7-8029-11280F6FD39D}" presName="childText" presStyleLbl="bgAcc1" presStyleIdx="0" presStyleCnt="14" custScaleX="122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09A04-A3A8-489C-95C2-BD4931A3A96B}" type="pres">
      <dgm:prSet presAssocID="{457946B7-2271-48FB-B59F-2F7287EE617F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ECE85DF8-1A3A-431F-980C-96DDD5567B7D}" type="pres">
      <dgm:prSet presAssocID="{A957D6E8-78F8-4D12-84FF-3BDD79486047}" presName="childText" presStyleLbl="bgAcc1" presStyleIdx="1" presStyleCnt="14" custScaleX="39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3A4B-A14E-4E68-9613-894D78DF81DA}" type="pres">
      <dgm:prSet presAssocID="{65D9CAC7-AD54-44B4-BDB0-914B1399BF49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845257CE-ADE5-4075-96F7-D90E16C6CEDF}" type="pres">
      <dgm:prSet presAssocID="{3F1D9D21-E720-43E7-9CD0-60E8FE63154E}" presName="childText" presStyleLbl="bgAcc1" presStyleIdx="2" presStyleCnt="14" custScaleX="34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6889B-EFD3-4D16-8CED-6D98C2BFED23}" type="pres">
      <dgm:prSet presAssocID="{198FAA3E-7140-4BB5-9272-591B23C4D895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4028804C-8104-4F8D-BE4C-970AD0B61FEB}" type="pres">
      <dgm:prSet presAssocID="{B580902A-358E-4E3E-9262-E5B415C3FBBD}" presName="childText" presStyleLbl="bgAcc1" presStyleIdx="3" presStyleCnt="14" custScaleX="288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378D-CFAD-48B4-AF41-0BE48C967D4B}" type="pres">
      <dgm:prSet presAssocID="{5B8AA599-6098-49FA-8E9B-865B300EACB6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3F1D5A57-074E-4E99-91E3-4C36809C19DB}" type="pres">
      <dgm:prSet presAssocID="{8AEBAC23-51C6-4284-A2FF-EF49FF902A28}" presName="childText" presStyleLbl="bgAcc1" presStyleIdx="4" presStyleCnt="14" custScaleX="12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EE2EE-FD18-4E49-9AF6-300A349B449E}" type="pres">
      <dgm:prSet presAssocID="{2267D900-967E-44E2-B5C3-4AFAB860897E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467A84E4-3171-4B55-97E6-913512D46427}" type="pres">
      <dgm:prSet presAssocID="{0971F207-6E91-4403-8D6A-FF0DB74A1EBB}" presName="childText" presStyleLbl="bgAcc1" presStyleIdx="5" presStyleCnt="14" custScaleX="349008" custLinFactNeighborX="3542" custLinFactNeighborY="6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38129-90B7-46CF-8CEE-232010959BC7}" type="pres">
      <dgm:prSet presAssocID="{F445684A-C5F3-4778-9D65-F7A947AC7819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85C04234-EB31-4492-A2D0-0481F0A8B118}" type="pres">
      <dgm:prSet presAssocID="{48AC9AB8-A6AC-4940-A52E-DEC5E429D440}" presName="childText" presStyleLbl="bgAcc1" presStyleIdx="6" presStyleCnt="14" custScaleX="16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DC9ED-2C30-476C-A30A-80C3B228A97E}" type="pres">
      <dgm:prSet presAssocID="{796137AF-9875-4C11-9F3B-EAB21DC8BFB3}" presName="root" presStyleCnt="0"/>
      <dgm:spPr/>
    </dgm:pt>
    <dgm:pt modelId="{0FF20DD7-BBD7-4600-B789-88186A3BB4D7}" type="pres">
      <dgm:prSet presAssocID="{796137AF-9875-4C11-9F3B-EAB21DC8BFB3}" presName="rootComposite" presStyleCnt="0"/>
      <dgm:spPr/>
    </dgm:pt>
    <dgm:pt modelId="{DEF79724-B5DB-4284-BB65-3CB729F680CA}" type="pres">
      <dgm:prSet presAssocID="{796137AF-9875-4C11-9F3B-EAB21DC8BFB3}" presName="rootText" presStyleLbl="node1" presStyleIdx="1" presStyleCnt="2" custScaleX="255472" custLinFactNeighborX="12726" custLinFactNeighborY="-11077"/>
      <dgm:spPr/>
      <dgm:t>
        <a:bodyPr/>
        <a:lstStyle/>
        <a:p>
          <a:endParaRPr lang="en-US"/>
        </a:p>
      </dgm:t>
    </dgm:pt>
    <dgm:pt modelId="{78108269-216D-45D1-8406-DACEE809EE67}" type="pres">
      <dgm:prSet presAssocID="{796137AF-9875-4C11-9F3B-EAB21DC8BFB3}" presName="rootConnector" presStyleLbl="node1" presStyleIdx="1" presStyleCnt="2"/>
      <dgm:spPr/>
      <dgm:t>
        <a:bodyPr/>
        <a:lstStyle/>
        <a:p>
          <a:endParaRPr lang="en-US"/>
        </a:p>
      </dgm:t>
    </dgm:pt>
    <dgm:pt modelId="{D1BC0508-AD5F-4F7C-B7BC-84C23EA3B56F}" type="pres">
      <dgm:prSet presAssocID="{796137AF-9875-4C11-9F3B-EAB21DC8BFB3}" presName="childShape" presStyleCnt="0"/>
      <dgm:spPr/>
    </dgm:pt>
    <dgm:pt modelId="{0EBBB531-1884-4741-9461-E996D9CBAFA1}" type="pres">
      <dgm:prSet presAssocID="{51641844-B0B3-452A-A32C-4162BCC5E563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5ECE6F0D-8D5E-4078-A194-9733C2CBE838}" type="pres">
      <dgm:prSet presAssocID="{E728E2F6-6253-49F0-8D8C-F5C7763C95AA}" presName="childText" presStyleLbl="bgAcc1" presStyleIdx="7" presStyleCnt="14" custScaleX="116732" custLinFactX="1" custLinFactNeighborX="100000" custLinFactNeighborY="12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BFA5F-2708-46C3-8AC0-9548F7EFFF82}" type="pres">
      <dgm:prSet presAssocID="{7B086B3B-E42F-42D7-9DAB-36BC333E3BB1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71870B3E-CCEC-4901-BA37-BE4E5B3409F4}" type="pres">
      <dgm:prSet presAssocID="{934CF0F6-7F8D-410B-B0EC-FD9C2F06084F}" presName="childText" presStyleLbl="bgAcc1" presStyleIdx="8" presStyleCnt="14" custScaleX="113813" custLinFactNeighborX="93084" custLinFactNeighborY="2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CF56B-F4E6-47F2-8290-35B6216583D7}" type="pres">
      <dgm:prSet presAssocID="{DF328EB5-2597-4BCA-8320-86E7B47B63E2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52C0CF79-D80E-487B-B2A4-F2E423B5C125}" type="pres">
      <dgm:prSet presAssocID="{92DF6A64-585A-4A54-869A-77B44373DFFE}" presName="childText" presStyleLbl="bgAcc1" presStyleIdx="9" presStyleCnt="14" custScaleX="332658" custScaleY="92794" custLinFactNeighborX="-2983" custLinFactNeighborY="28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671D8-DF80-4129-B21A-08F1C20D96C1}" type="pres">
      <dgm:prSet presAssocID="{04445B22-C754-41D3-9A61-794B65AAE04F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07D4DE5B-D2EA-4536-AAC9-FEC6210DA5BC}" type="pres">
      <dgm:prSet presAssocID="{E5BEF202-9069-475B-A0DE-9E77C1B541A4}" presName="childText" presStyleLbl="bgAcc1" presStyleIdx="10" presStyleCnt="14" custScaleX="248972" custLinFactNeighborX="39533" custLinFactNeighborY="22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B931F-F472-473D-8A60-8C5BAFF1EDA0}" type="pres">
      <dgm:prSet presAssocID="{61AFA0D3-F696-47C7-879C-52425AF6E491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DFD5F0C7-01EB-49E2-AB61-BEFB0A8CE612}" type="pres">
      <dgm:prSet presAssocID="{93601B3A-D990-4BEA-8DC3-85002D147B86}" presName="childText" presStyleLbl="bgAcc1" presStyleIdx="11" presStyleCnt="14" custScaleX="255077" custLinFactNeighborX="41711" custLinFactNeighborY="1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1AD39-6321-44C6-8E64-7A3BD51F1BD8}" type="pres">
      <dgm:prSet presAssocID="{7D38F495-2B96-4E85-A162-FB58B2044FF2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82A7C247-A1F9-4306-A027-03D117663110}" type="pres">
      <dgm:prSet presAssocID="{D4D8EAE3-EDE4-45D1-939F-4D71D61E3593}" presName="childText" presStyleLbl="bgAcc1" presStyleIdx="12" presStyleCnt="14" custScaleX="250223" custLinFactNeighborX="15455" custLinFactNeighborY="14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9A9C0-AF2B-4E12-A8AD-E29C20EB4DF5}" type="pres">
      <dgm:prSet presAssocID="{03418418-75C1-4556-B07A-D65B86D58380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791D54F7-8E49-4D43-BF19-2039EB1E1488}" type="pres">
      <dgm:prSet presAssocID="{37F28CA5-25B2-401E-B0B1-C07B8E42E389}" presName="childText" presStyleLbl="bgAcc1" presStyleIdx="13" presStyleCnt="14" custScaleX="349567" custLinFactNeighborX="-921" custLinFactNeighborY="15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7C8E1-AB16-4FFE-A07E-B7E4C252EC17}" type="presOf" srcId="{7B086B3B-E42F-42D7-9DAB-36BC333E3BB1}" destId="{931BFA5F-2708-46C3-8AC0-9548F7EFFF82}" srcOrd="0" destOrd="0" presId="urn:microsoft.com/office/officeart/2005/8/layout/hierarchy3"/>
    <dgm:cxn modelId="{E8F8932A-F247-444D-8141-1718724A530A}" srcId="{796137AF-9875-4C11-9F3B-EAB21DC8BFB3}" destId="{37F28CA5-25B2-401E-B0B1-C07B8E42E389}" srcOrd="6" destOrd="0" parTransId="{03418418-75C1-4556-B07A-D65B86D58380}" sibTransId="{92AA290E-57CA-4ACE-A0E4-A2DBD676A0EE}"/>
    <dgm:cxn modelId="{6C97395C-FED1-423B-8EE1-AE854122DE5D}" type="presOf" srcId="{0971F207-6E91-4403-8D6A-FF0DB74A1EBB}" destId="{467A84E4-3171-4B55-97E6-913512D46427}" srcOrd="0" destOrd="0" presId="urn:microsoft.com/office/officeart/2005/8/layout/hierarchy3"/>
    <dgm:cxn modelId="{DCE2D3CE-A94C-4F3C-B6C5-671C9A084DE5}" srcId="{B06C7B84-4BED-4E2B-B6F6-3291608E7205}" destId="{0971F207-6E91-4403-8D6A-FF0DB74A1EBB}" srcOrd="5" destOrd="0" parTransId="{2267D900-967E-44E2-B5C3-4AFAB860897E}" sibTransId="{F749A462-FEA7-46F3-8396-A5963CC87D2C}"/>
    <dgm:cxn modelId="{E3BD00C7-129F-437A-927F-5627D0FBCE25}" srcId="{B06C7B84-4BED-4E2B-B6F6-3291608E7205}" destId="{B580902A-358E-4E3E-9262-E5B415C3FBBD}" srcOrd="3" destOrd="0" parTransId="{198FAA3E-7140-4BB5-9272-591B23C4D895}" sibTransId="{3A868F76-2846-44B7-A9CF-CC038A0D7578}"/>
    <dgm:cxn modelId="{D15F14E3-3E2F-4F3D-B44D-CD9CD3D5DCC4}" type="presOf" srcId="{198FAA3E-7140-4BB5-9272-591B23C4D895}" destId="{5C46889B-EFD3-4D16-8CED-6D98C2BFED23}" srcOrd="0" destOrd="0" presId="urn:microsoft.com/office/officeart/2005/8/layout/hierarchy3"/>
    <dgm:cxn modelId="{0126E312-7C0C-4858-9589-E1F27F410AE9}" type="presOf" srcId="{E728E2F6-6253-49F0-8D8C-F5C7763C95AA}" destId="{5ECE6F0D-8D5E-4078-A194-9733C2CBE838}" srcOrd="0" destOrd="0" presId="urn:microsoft.com/office/officeart/2005/8/layout/hierarchy3"/>
    <dgm:cxn modelId="{CF37DEED-506C-44AB-B7B4-515644A993D9}" srcId="{B06C7B84-4BED-4E2B-B6F6-3291608E7205}" destId="{3F1D9D21-E720-43E7-9CD0-60E8FE63154E}" srcOrd="2" destOrd="0" parTransId="{65D9CAC7-AD54-44B4-BDB0-914B1399BF49}" sibTransId="{6E5E3561-346C-4CE8-8A38-8E59614E0A55}"/>
    <dgm:cxn modelId="{2CE8BE57-0E37-4B9D-958D-5F6274B88B88}" type="presOf" srcId="{B580902A-358E-4E3E-9262-E5B415C3FBBD}" destId="{4028804C-8104-4F8D-BE4C-970AD0B61FEB}" srcOrd="0" destOrd="0" presId="urn:microsoft.com/office/officeart/2005/8/layout/hierarchy3"/>
    <dgm:cxn modelId="{7E6B5C22-8DB7-4677-AA54-B6DBCFB2F7BC}" type="presOf" srcId="{8AEBAC23-51C6-4284-A2FF-EF49FF902A28}" destId="{3F1D5A57-074E-4E99-91E3-4C36809C19DB}" srcOrd="0" destOrd="0" presId="urn:microsoft.com/office/officeart/2005/8/layout/hierarchy3"/>
    <dgm:cxn modelId="{AD94CFD1-09C6-46B9-87C2-A15C8FEED29D}" type="presOf" srcId="{7D38F495-2B96-4E85-A162-FB58B2044FF2}" destId="{22B1AD39-6321-44C6-8E64-7A3BD51F1BD8}" srcOrd="0" destOrd="0" presId="urn:microsoft.com/office/officeart/2005/8/layout/hierarchy3"/>
    <dgm:cxn modelId="{E0C470D2-DF8C-49CE-B17B-D20B4B460C26}" type="presOf" srcId="{2267D900-967E-44E2-B5C3-4AFAB860897E}" destId="{D5DEE2EE-FD18-4E49-9AF6-300A349B449E}" srcOrd="0" destOrd="0" presId="urn:microsoft.com/office/officeart/2005/8/layout/hierarchy3"/>
    <dgm:cxn modelId="{6FFDBF4F-AA36-4EC8-9D13-F23AEB93D228}" type="presOf" srcId="{934CF0F6-7F8D-410B-B0EC-FD9C2F06084F}" destId="{71870B3E-CCEC-4901-BA37-BE4E5B3409F4}" srcOrd="0" destOrd="0" presId="urn:microsoft.com/office/officeart/2005/8/layout/hierarchy3"/>
    <dgm:cxn modelId="{85434B43-1349-41C9-8F62-D7D13B6A86C8}" srcId="{B06C7B84-4BED-4E2B-B6F6-3291608E7205}" destId="{8AEBAC23-51C6-4284-A2FF-EF49FF902A28}" srcOrd="4" destOrd="0" parTransId="{5B8AA599-6098-49FA-8E9B-865B300EACB6}" sibTransId="{03CDD2E3-E87D-489B-8E45-FC72D8E5D394}"/>
    <dgm:cxn modelId="{D2AE6F5B-F1FA-493B-B26D-0FA875481EE4}" srcId="{914AC08D-06D3-43D3-824E-B185B95766EA}" destId="{796137AF-9875-4C11-9F3B-EAB21DC8BFB3}" srcOrd="1" destOrd="0" parTransId="{F71B86B5-A21B-4079-80F2-118F29952844}" sibTransId="{B1C1DA5A-38EE-490F-9FD7-75CEC646BC27}"/>
    <dgm:cxn modelId="{F97EA859-8B9A-4CB8-AFF6-E9B4C16946E4}" srcId="{796137AF-9875-4C11-9F3B-EAB21DC8BFB3}" destId="{D4D8EAE3-EDE4-45D1-939F-4D71D61E3593}" srcOrd="5" destOrd="0" parTransId="{7D38F495-2B96-4E85-A162-FB58B2044FF2}" sibTransId="{2D2F4BCC-8C1D-4A11-9DBC-F678D1CE3192}"/>
    <dgm:cxn modelId="{973EBD6B-DFEE-4565-8580-06498EFD9227}" type="presOf" srcId="{92DF6A64-585A-4A54-869A-77B44373DFFE}" destId="{52C0CF79-D80E-487B-B2A4-F2E423B5C125}" srcOrd="0" destOrd="0" presId="urn:microsoft.com/office/officeart/2005/8/layout/hierarchy3"/>
    <dgm:cxn modelId="{2293C89F-64BE-467D-A6B5-8DA91F4B8DFF}" srcId="{796137AF-9875-4C11-9F3B-EAB21DC8BFB3}" destId="{93601B3A-D990-4BEA-8DC3-85002D147B86}" srcOrd="4" destOrd="0" parTransId="{61AFA0D3-F696-47C7-879C-52425AF6E491}" sibTransId="{095C0B6D-4DD8-4F1A-9464-9A550300B846}"/>
    <dgm:cxn modelId="{DF3B700C-3F21-4F0B-9598-106F49295682}" type="presOf" srcId="{65D9CAC7-AD54-44B4-BDB0-914B1399BF49}" destId="{F3BF3A4B-A14E-4E68-9613-894D78DF81DA}" srcOrd="0" destOrd="0" presId="urn:microsoft.com/office/officeart/2005/8/layout/hierarchy3"/>
    <dgm:cxn modelId="{2D91550F-54F2-488A-9093-2F77983B7377}" srcId="{914AC08D-06D3-43D3-824E-B185B95766EA}" destId="{B06C7B84-4BED-4E2B-B6F6-3291608E7205}" srcOrd="0" destOrd="0" parTransId="{0D78882D-AA09-4CC0-AAA2-9E48B530668D}" sibTransId="{0A8006FC-D85A-46E9-826A-CD27B797554E}"/>
    <dgm:cxn modelId="{3CD94A8C-2054-457A-AEBE-325EFD043C99}" type="presOf" srcId="{93601B3A-D990-4BEA-8DC3-85002D147B86}" destId="{DFD5F0C7-01EB-49E2-AB61-BEFB0A8CE612}" srcOrd="0" destOrd="0" presId="urn:microsoft.com/office/officeart/2005/8/layout/hierarchy3"/>
    <dgm:cxn modelId="{A4D85623-4A37-408A-A8F1-3F539575018E}" type="presOf" srcId="{D4D8EAE3-EDE4-45D1-939F-4D71D61E3593}" destId="{82A7C247-A1F9-4306-A027-03D117663110}" srcOrd="0" destOrd="0" presId="urn:microsoft.com/office/officeart/2005/8/layout/hierarchy3"/>
    <dgm:cxn modelId="{8BD4B371-185B-4458-AD05-10A47BEFBEAB}" type="presOf" srcId="{914AC08D-06D3-43D3-824E-B185B95766EA}" destId="{315EE89C-D071-4B77-A2B0-703E2AB05864}" srcOrd="0" destOrd="0" presId="urn:microsoft.com/office/officeart/2005/8/layout/hierarchy3"/>
    <dgm:cxn modelId="{B00B0059-D7BD-4075-9431-91DDA1E65AF0}" type="presOf" srcId="{A957D6E8-78F8-4D12-84FF-3BDD79486047}" destId="{ECE85DF8-1A3A-431F-980C-96DDD5567B7D}" srcOrd="0" destOrd="0" presId="urn:microsoft.com/office/officeart/2005/8/layout/hierarchy3"/>
    <dgm:cxn modelId="{BD90FF52-D2FE-4B9D-957E-E357CCBF066E}" type="presOf" srcId="{48AC9AB8-A6AC-4940-A52E-DEC5E429D440}" destId="{85C04234-EB31-4492-A2D0-0481F0A8B118}" srcOrd="0" destOrd="0" presId="urn:microsoft.com/office/officeart/2005/8/layout/hierarchy3"/>
    <dgm:cxn modelId="{9733C451-1C55-467F-859A-8E902E97E578}" type="presOf" srcId="{796137AF-9875-4C11-9F3B-EAB21DC8BFB3}" destId="{78108269-216D-45D1-8406-DACEE809EE67}" srcOrd="1" destOrd="0" presId="urn:microsoft.com/office/officeart/2005/8/layout/hierarchy3"/>
    <dgm:cxn modelId="{F855F6B8-E029-4C85-9221-B2A1A69BE25C}" type="presOf" srcId="{DF328EB5-2597-4BCA-8320-86E7B47B63E2}" destId="{EC6CF56B-F4E6-47F2-8290-35B6216583D7}" srcOrd="0" destOrd="0" presId="urn:microsoft.com/office/officeart/2005/8/layout/hierarchy3"/>
    <dgm:cxn modelId="{AFFFCD83-E215-40E7-90E3-A4FE259C546C}" type="presOf" srcId="{3F1D9D21-E720-43E7-9CD0-60E8FE63154E}" destId="{845257CE-ADE5-4075-96F7-D90E16C6CEDF}" srcOrd="0" destOrd="0" presId="urn:microsoft.com/office/officeart/2005/8/layout/hierarchy3"/>
    <dgm:cxn modelId="{53DDCE81-35BA-4A73-B33C-67E1B3E79446}" type="presOf" srcId="{796137AF-9875-4C11-9F3B-EAB21DC8BFB3}" destId="{DEF79724-B5DB-4284-BB65-3CB729F680CA}" srcOrd="0" destOrd="0" presId="urn:microsoft.com/office/officeart/2005/8/layout/hierarchy3"/>
    <dgm:cxn modelId="{924BF210-86B5-4DC5-AE98-52D24A2187F7}" type="presOf" srcId="{44E3F6CA-72A2-4BD7-8029-11280F6FD39D}" destId="{405532CB-891A-4A2F-9D04-BB15FC6E8B72}" srcOrd="0" destOrd="0" presId="urn:microsoft.com/office/officeart/2005/8/layout/hierarchy3"/>
    <dgm:cxn modelId="{99D28BE5-E103-4EB8-ACA9-0E02838FF240}" srcId="{796137AF-9875-4C11-9F3B-EAB21DC8BFB3}" destId="{E728E2F6-6253-49F0-8D8C-F5C7763C95AA}" srcOrd="0" destOrd="0" parTransId="{51641844-B0B3-452A-A32C-4162BCC5E563}" sibTransId="{05FCA062-B306-44F4-9A41-E2CF1213F179}"/>
    <dgm:cxn modelId="{EDC9347A-B5C1-4192-8AAA-74352C8CFE63}" type="presOf" srcId="{37F28CA5-25B2-401E-B0B1-C07B8E42E389}" destId="{791D54F7-8E49-4D43-BF19-2039EB1E1488}" srcOrd="0" destOrd="0" presId="urn:microsoft.com/office/officeart/2005/8/layout/hierarchy3"/>
    <dgm:cxn modelId="{666ACBA7-7369-4E63-ADF8-E52BF5E8F360}" type="presOf" srcId="{F445684A-C5F3-4778-9D65-F7A947AC7819}" destId="{DF438129-90B7-46CF-8CEE-232010959BC7}" srcOrd="0" destOrd="0" presId="urn:microsoft.com/office/officeart/2005/8/layout/hierarchy3"/>
    <dgm:cxn modelId="{F6CB6875-78B4-4285-BCD8-3630C8783AF2}" type="presOf" srcId="{04445B22-C754-41D3-9A61-794B65AAE04F}" destId="{C69671D8-DF80-4129-B21A-08F1C20D96C1}" srcOrd="0" destOrd="0" presId="urn:microsoft.com/office/officeart/2005/8/layout/hierarchy3"/>
    <dgm:cxn modelId="{6057D7A9-3C8E-427C-8872-C7D6B7415FB3}" srcId="{796137AF-9875-4C11-9F3B-EAB21DC8BFB3}" destId="{E5BEF202-9069-475B-A0DE-9E77C1B541A4}" srcOrd="3" destOrd="0" parTransId="{04445B22-C754-41D3-9A61-794B65AAE04F}" sibTransId="{35CBA2B6-4EBB-4287-96B2-8BC812B3A355}"/>
    <dgm:cxn modelId="{679A7CCB-67F4-4F9B-B6AC-3427194D36FA}" type="presOf" srcId="{B06C7B84-4BED-4E2B-B6F6-3291608E7205}" destId="{0E13E220-6457-4F2A-94AC-137E3B769EA9}" srcOrd="0" destOrd="0" presId="urn:microsoft.com/office/officeart/2005/8/layout/hierarchy3"/>
    <dgm:cxn modelId="{AC44AC9E-2446-4759-95B7-35FF2223CD97}" srcId="{796137AF-9875-4C11-9F3B-EAB21DC8BFB3}" destId="{934CF0F6-7F8D-410B-B0EC-FD9C2F06084F}" srcOrd="1" destOrd="0" parTransId="{7B086B3B-E42F-42D7-9DAB-36BC333E3BB1}" sibTransId="{7182E138-CE61-459C-B8AD-1CD3A5AFE03B}"/>
    <dgm:cxn modelId="{305E11B4-A329-4D07-A866-E1015C024AA6}" srcId="{B06C7B84-4BED-4E2B-B6F6-3291608E7205}" destId="{44E3F6CA-72A2-4BD7-8029-11280F6FD39D}" srcOrd="0" destOrd="0" parTransId="{37E77143-5E16-416F-950D-8A44C4FB7386}" sibTransId="{B2D00E02-E7C9-42BE-AA68-1B358E0FD012}"/>
    <dgm:cxn modelId="{F0E64442-A5A0-4D38-91D2-85000190496F}" type="presOf" srcId="{5B8AA599-6098-49FA-8E9B-865B300EACB6}" destId="{AF7F378D-CFAD-48B4-AF41-0BE48C967D4B}" srcOrd="0" destOrd="0" presId="urn:microsoft.com/office/officeart/2005/8/layout/hierarchy3"/>
    <dgm:cxn modelId="{1BD630CB-0085-4551-9622-DA1C12B74BA9}" type="presOf" srcId="{03418418-75C1-4556-B07A-D65B86D58380}" destId="{FF79A9C0-AF2B-4E12-A8AD-E29C20EB4DF5}" srcOrd="0" destOrd="0" presId="urn:microsoft.com/office/officeart/2005/8/layout/hierarchy3"/>
    <dgm:cxn modelId="{CDB69DA0-1EBD-4A01-AA43-B8706B340558}" srcId="{B06C7B84-4BED-4E2B-B6F6-3291608E7205}" destId="{48AC9AB8-A6AC-4940-A52E-DEC5E429D440}" srcOrd="6" destOrd="0" parTransId="{F445684A-C5F3-4778-9D65-F7A947AC7819}" sibTransId="{C5A1EF4A-70E6-4FE2-AF8C-CB5814DB0216}"/>
    <dgm:cxn modelId="{FC33FCA5-B885-4253-8DBA-411355A1F021}" type="presOf" srcId="{457946B7-2271-48FB-B59F-2F7287EE617F}" destId="{6BF09A04-A3A8-489C-95C2-BD4931A3A96B}" srcOrd="0" destOrd="0" presId="urn:microsoft.com/office/officeart/2005/8/layout/hierarchy3"/>
    <dgm:cxn modelId="{21DB3E39-D51F-4964-BEC1-92CF05556D01}" type="presOf" srcId="{E5BEF202-9069-475B-A0DE-9E77C1B541A4}" destId="{07D4DE5B-D2EA-4536-AAC9-FEC6210DA5BC}" srcOrd="0" destOrd="0" presId="urn:microsoft.com/office/officeart/2005/8/layout/hierarchy3"/>
    <dgm:cxn modelId="{40F50B13-5ABA-4F1E-936F-07206DE1A409}" srcId="{B06C7B84-4BED-4E2B-B6F6-3291608E7205}" destId="{A957D6E8-78F8-4D12-84FF-3BDD79486047}" srcOrd="1" destOrd="0" parTransId="{457946B7-2271-48FB-B59F-2F7287EE617F}" sibTransId="{EFA6B4FE-4EC5-476B-B757-AB4F2E1A6EA0}"/>
    <dgm:cxn modelId="{F7F4D93D-C93A-4F82-A215-489C1E2EC79D}" type="presOf" srcId="{51641844-B0B3-452A-A32C-4162BCC5E563}" destId="{0EBBB531-1884-4741-9461-E996D9CBAFA1}" srcOrd="0" destOrd="0" presId="urn:microsoft.com/office/officeart/2005/8/layout/hierarchy3"/>
    <dgm:cxn modelId="{721E7B7D-9410-473C-BEC9-59BCAFF4E4AD}" type="presOf" srcId="{B06C7B84-4BED-4E2B-B6F6-3291608E7205}" destId="{DD1936A4-4D38-497B-ACE9-E8AD0D192681}" srcOrd="1" destOrd="0" presId="urn:microsoft.com/office/officeart/2005/8/layout/hierarchy3"/>
    <dgm:cxn modelId="{8189B370-45C9-4351-BF0D-A016BF88E202}" srcId="{796137AF-9875-4C11-9F3B-EAB21DC8BFB3}" destId="{92DF6A64-585A-4A54-869A-77B44373DFFE}" srcOrd="2" destOrd="0" parTransId="{DF328EB5-2597-4BCA-8320-86E7B47B63E2}" sibTransId="{A59DEBA8-A336-4E73-B496-7BC322C19402}"/>
    <dgm:cxn modelId="{4A0811D1-9862-4F59-AA60-96446EEE6899}" type="presOf" srcId="{37E77143-5E16-416F-950D-8A44C4FB7386}" destId="{0E2BA799-FD70-42D2-A860-E31C80209D2A}" srcOrd="0" destOrd="0" presId="urn:microsoft.com/office/officeart/2005/8/layout/hierarchy3"/>
    <dgm:cxn modelId="{A101F7FA-237D-4CB4-B989-B5CF91636727}" type="presOf" srcId="{61AFA0D3-F696-47C7-879C-52425AF6E491}" destId="{E9AB931F-F472-473D-8A60-8C5BAFF1EDA0}" srcOrd="0" destOrd="0" presId="urn:microsoft.com/office/officeart/2005/8/layout/hierarchy3"/>
    <dgm:cxn modelId="{B042B3CB-4F4B-4C2B-9369-59327780010A}" type="presParOf" srcId="{315EE89C-D071-4B77-A2B0-703E2AB05864}" destId="{B1448462-9C71-4F96-8C36-C1F5FE716494}" srcOrd="0" destOrd="0" presId="urn:microsoft.com/office/officeart/2005/8/layout/hierarchy3"/>
    <dgm:cxn modelId="{1246FDF1-2B2E-4ACF-AC8B-3492623DA4CD}" type="presParOf" srcId="{B1448462-9C71-4F96-8C36-C1F5FE716494}" destId="{3A1DCFF0-BCAC-49C1-A018-DF362551826E}" srcOrd="0" destOrd="0" presId="urn:microsoft.com/office/officeart/2005/8/layout/hierarchy3"/>
    <dgm:cxn modelId="{653D314A-C6F4-4C54-A9D3-6FFFF7CDB7E3}" type="presParOf" srcId="{3A1DCFF0-BCAC-49C1-A018-DF362551826E}" destId="{0E13E220-6457-4F2A-94AC-137E3B769EA9}" srcOrd="0" destOrd="0" presId="urn:microsoft.com/office/officeart/2005/8/layout/hierarchy3"/>
    <dgm:cxn modelId="{349DAF01-E42B-4F02-A60F-123806E35AFF}" type="presParOf" srcId="{3A1DCFF0-BCAC-49C1-A018-DF362551826E}" destId="{DD1936A4-4D38-497B-ACE9-E8AD0D192681}" srcOrd="1" destOrd="0" presId="urn:microsoft.com/office/officeart/2005/8/layout/hierarchy3"/>
    <dgm:cxn modelId="{0BB5694C-640B-45CE-9680-D84F82BA569D}" type="presParOf" srcId="{B1448462-9C71-4F96-8C36-C1F5FE716494}" destId="{D5B12870-5D70-4A0F-B63C-B90D97AA6BD5}" srcOrd="1" destOrd="0" presId="urn:microsoft.com/office/officeart/2005/8/layout/hierarchy3"/>
    <dgm:cxn modelId="{2A990282-EEA8-43E4-9DF2-5E418E86296C}" type="presParOf" srcId="{D5B12870-5D70-4A0F-B63C-B90D97AA6BD5}" destId="{0E2BA799-FD70-42D2-A860-E31C80209D2A}" srcOrd="0" destOrd="0" presId="urn:microsoft.com/office/officeart/2005/8/layout/hierarchy3"/>
    <dgm:cxn modelId="{7921C41A-E7EF-44AB-BBBB-4123BA31CD28}" type="presParOf" srcId="{D5B12870-5D70-4A0F-B63C-B90D97AA6BD5}" destId="{405532CB-891A-4A2F-9D04-BB15FC6E8B72}" srcOrd="1" destOrd="0" presId="urn:microsoft.com/office/officeart/2005/8/layout/hierarchy3"/>
    <dgm:cxn modelId="{E57B2E8A-C299-4334-96C6-F53EE191CDF9}" type="presParOf" srcId="{D5B12870-5D70-4A0F-B63C-B90D97AA6BD5}" destId="{6BF09A04-A3A8-489C-95C2-BD4931A3A96B}" srcOrd="2" destOrd="0" presId="urn:microsoft.com/office/officeart/2005/8/layout/hierarchy3"/>
    <dgm:cxn modelId="{5AEAB868-32A6-46BA-A213-B0D8D23360C1}" type="presParOf" srcId="{D5B12870-5D70-4A0F-B63C-B90D97AA6BD5}" destId="{ECE85DF8-1A3A-431F-980C-96DDD5567B7D}" srcOrd="3" destOrd="0" presId="urn:microsoft.com/office/officeart/2005/8/layout/hierarchy3"/>
    <dgm:cxn modelId="{43C82CEB-0BEF-4B36-8C4E-DAA15AA6212D}" type="presParOf" srcId="{D5B12870-5D70-4A0F-B63C-B90D97AA6BD5}" destId="{F3BF3A4B-A14E-4E68-9613-894D78DF81DA}" srcOrd="4" destOrd="0" presId="urn:microsoft.com/office/officeart/2005/8/layout/hierarchy3"/>
    <dgm:cxn modelId="{3A3D5703-CBA5-4E03-82A1-DB50F483B21F}" type="presParOf" srcId="{D5B12870-5D70-4A0F-B63C-B90D97AA6BD5}" destId="{845257CE-ADE5-4075-96F7-D90E16C6CEDF}" srcOrd="5" destOrd="0" presId="urn:microsoft.com/office/officeart/2005/8/layout/hierarchy3"/>
    <dgm:cxn modelId="{18AE0617-B91D-4C3F-A132-21C29C5D05B9}" type="presParOf" srcId="{D5B12870-5D70-4A0F-B63C-B90D97AA6BD5}" destId="{5C46889B-EFD3-4D16-8CED-6D98C2BFED23}" srcOrd="6" destOrd="0" presId="urn:microsoft.com/office/officeart/2005/8/layout/hierarchy3"/>
    <dgm:cxn modelId="{3D2A2CFC-309A-4524-A3E2-972DC671446D}" type="presParOf" srcId="{D5B12870-5D70-4A0F-B63C-B90D97AA6BD5}" destId="{4028804C-8104-4F8D-BE4C-970AD0B61FEB}" srcOrd="7" destOrd="0" presId="urn:microsoft.com/office/officeart/2005/8/layout/hierarchy3"/>
    <dgm:cxn modelId="{1F4C1296-24F5-411B-BEC5-1E0B0C312596}" type="presParOf" srcId="{D5B12870-5D70-4A0F-B63C-B90D97AA6BD5}" destId="{AF7F378D-CFAD-48B4-AF41-0BE48C967D4B}" srcOrd="8" destOrd="0" presId="urn:microsoft.com/office/officeart/2005/8/layout/hierarchy3"/>
    <dgm:cxn modelId="{A021B766-1D97-4A37-AB31-4666921E2FCD}" type="presParOf" srcId="{D5B12870-5D70-4A0F-B63C-B90D97AA6BD5}" destId="{3F1D5A57-074E-4E99-91E3-4C36809C19DB}" srcOrd="9" destOrd="0" presId="urn:microsoft.com/office/officeart/2005/8/layout/hierarchy3"/>
    <dgm:cxn modelId="{A5644895-E160-4ABD-9139-5A818D746C06}" type="presParOf" srcId="{D5B12870-5D70-4A0F-B63C-B90D97AA6BD5}" destId="{D5DEE2EE-FD18-4E49-9AF6-300A349B449E}" srcOrd="10" destOrd="0" presId="urn:microsoft.com/office/officeart/2005/8/layout/hierarchy3"/>
    <dgm:cxn modelId="{88F762B1-EF5D-403A-90B2-B065063914F2}" type="presParOf" srcId="{D5B12870-5D70-4A0F-B63C-B90D97AA6BD5}" destId="{467A84E4-3171-4B55-97E6-913512D46427}" srcOrd="11" destOrd="0" presId="urn:microsoft.com/office/officeart/2005/8/layout/hierarchy3"/>
    <dgm:cxn modelId="{ADB793D4-1C25-4512-872D-33C939874547}" type="presParOf" srcId="{D5B12870-5D70-4A0F-B63C-B90D97AA6BD5}" destId="{DF438129-90B7-46CF-8CEE-232010959BC7}" srcOrd="12" destOrd="0" presId="urn:microsoft.com/office/officeart/2005/8/layout/hierarchy3"/>
    <dgm:cxn modelId="{2E8C1D15-B147-4FB5-BC99-412C8E75C80F}" type="presParOf" srcId="{D5B12870-5D70-4A0F-B63C-B90D97AA6BD5}" destId="{85C04234-EB31-4492-A2D0-0481F0A8B118}" srcOrd="13" destOrd="0" presId="urn:microsoft.com/office/officeart/2005/8/layout/hierarchy3"/>
    <dgm:cxn modelId="{E51F1A25-2BB5-4B97-9646-290118385348}" type="presParOf" srcId="{315EE89C-D071-4B77-A2B0-703E2AB05864}" destId="{7EADC9ED-2C30-476C-A30A-80C3B228A97E}" srcOrd="1" destOrd="0" presId="urn:microsoft.com/office/officeart/2005/8/layout/hierarchy3"/>
    <dgm:cxn modelId="{F1AD55A7-3B3C-446E-8AE6-533DAA1A0096}" type="presParOf" srcId="{7EADC9ED-2C30-476C-A30A-80C3B228A97E}" destId="{0FF20DD7-BBD7-4600-B789-88186A3BB4D7}" srcOrd="0" destOrd="0" presId="urn:microsoft.com/office/officeart/2005/8/layout/hierarchy3"/>
    <dgm:cxn modelId="{BFC81A57-7143-40BB-A136-3C2D27B63EE7}" type="presParOf" srcId="{0FF20DD7-BBD7-4600-B789-88186A3BB4D7}" destId="{DEF79724-B5DB-4284-BB65-3CB729F680CA}" srcOrd="0" destOrd="0" presId="urn:microsoft.com/office/officeart/2005/8/layout/hierarchy3"/>
    <dgm:cxn modelId="{B5C9D7EB-1D07-470A-88A3-E8A90AB07C14}" type="presParOf" srcId="{0FF20DD7-BBD7-4600-B789-88186A3BB4D7}" destId="{78108269-216D-45D1-8406-DACEE809EE67}" srcOrd="1" destOrd="0" presId="urn:microsoft.com/office/officeart/2005/8/layout/hierarchy3"/>
    <dgm:cxn modelId="{3A3644E7-E096-437B-AB90-FB536F5F8EA3}" type="presParOf" srcId="{7EADC9ED-2C30-476C-A30A-80C3B228A97E}" destId="{D1BC0508-AD5F-4F7C-B7BC-84C23EA3B56F}" srcOrd="1" destOrd="0" presId="urn:microsoft.com/office/officeart/2005/8/layout/hierarchy3"/>
    <dgm:cxn modelId="{0737CA98-298D-47F2-9F2A-54911F911933}" type="presParOf" srcId="{D1BC0508-AD5F-4F7C-B7BC-84C23EA3B56F}" destId="{0EBBB531-1884-4741-9461-E996D9CBAFA1}" srcOrd="0" destOrd="0" presId="urn:microsoft.com/office/officeart/2005/8/layout/hierarchy3"/>
    <dgm:cxn modelId="{2760F722-45CC-4B6B-B8F7-792D7A68C44A}" type="presParOf" srcId="{D1BC0508-AD5F-4F7C-B7BC-84C23EA3B56F}" destId="{5ECE6F0D-8D5E-4078-A194-9733C2CBE838}" srcOrd="1" destOrd="0" presId="urn:microsoft.com/office/officeart/2005/8/layout/hierarchy3"/>
    <dgm:cxn modelId="{ED3AA624-E00B-4C19-99EF-2CEB020DCDEB}" type="presParOf" srcId="{D1BC0508-AD5F-4F7C-B7BC-84C23EA3B56F}" destId="{931BFA5F-2708-46C3-8AC0-9548F7EFFF82}" srcOrd="2" destOrd="0" presId="urn:microsoft.com/office/officeart/2005/8/layout/hierarchy3"/>
    <dgm:cxn modelId="{C4760E22-FB23-41FC-AF04-DE151D81F3F9}" type="presParOf" srcId="{D1BC0508-AD5F-4F7C-B7BC-84C23EA3B56F}" destId="{71870B3E-CCEC-4901-BA37-BE4E5B3409F4}" srcOrd="3" destOrd="0" presId="urn:microsoft.com/office/officeart/2005/8/layout/hierarchy3"/>
    <dgm:cxn modelId="{07ECF349-F88D-4E59-84E5-049F47DB9C5B}" type="presParOf" srcId="{D1BC0508-AD5F-4F7C-B7BC-84C23EA3B56F}" destId="{EC6CF56B-F4E6-47F2-8290-35B6216583D7}" srcOrd="4" destOrd="0" presId="urn:microsoft.com/office/officeart/2005/8/layout/hierarchy3"/>
    <dgm:cxn modelId="{27B6A2E0-B5B3-482B-B43E-5DFC6B58C079}" type="presParOf" srcId="{D1BC0508-AD5F-4F7C-B7BC-84C23EA3B56F}" destId="{52C0CF79-D80E-487B-B2A4-F2E423B5C125}" srcOrd="5" destOrd="0" presId="urn:microsoft.com/office/officeart/2005/8/layout/hierarchy3"/>
    <dgm:cxn modelId="{C64AD1AD-2C51-4545-85C3-49B96FC62DC2}" type="presParOf" srcId="{D1BC0508-AD5F-4F7C-B7BC-84C23EA3B56F}" destId="{C69671D8-DF80-4129-B21A-08F1C20D96C1}" srcOrd="6" destOrd="0" presId="urn:microsoft.com/office/officeart/2005/8/layout/hierarchy3"/>
    <dgm:cxn modelId="{8DF9F28D-1B0F-4B26-8C70-04520C6B66B5}" type="presParOf" srcId="{D1BC0508-AD5F-4F7C-B7BC-84C23EA3B56F}" destId="{07D4DE5B-D2EA-4536-AAC9-FEC6210DA5BC}" srcOrd="7" destOrd="0" presId="urn:microsoft.com/office/officeart/2005/8/layout/hierarchy3"/>
    <dgm:cxn modelId="{F61E2CC7-9392-4F18-BAE6-874524250B38}" type="presParOf" srcId="{D1BC0508-AD5F-4F7C-B7BC-84C23EA3B56F}" destId="{E9AB931F-F472-473D-8A60-8C5BAFF1EDA0}" srcOrd="8" destOrd="0" presId="urn:microsoft.com/office/officeart/2005/8/layout/hierarchy3"/>
    <dgm:cxn modelId="{489B3705-F61E-4FC8-9423-EA8257809A2B}" type="presParOf" srcId="{D1BC0508-AD5F-4F7C-B7BC-84C23EA3B56F}" destId="{DFD5F0C7-01EB-49E2-AB61-BEFB0A8CE612}" srcOrd="9" destOrd="0" presId="urn:microsoft.com/office/officeart/2005/8/layout/hierarchy3"/>
    <dgm:cxn modelId="{C8B7C994-BBCE-447D-9F9B-AC7AF679E2D0}" type="presParOf" srcId="{D1BC0508-AD5F-4F7C-B7BC-84C23EA3B56F}" destId="{22B1AD39-6321-44C6-8E64-7A3BD51F1BD8}" srcOrd="10" destOrd="0" presId="urn:microsoft.com/office/officeart/2005/8/layout/hierarchy3"/>
    <dgm:cxn modelId="{8DAE3483-8E91-453F-BCD4-D26DDFE88BAC}" type="presParOf" srcId="{D1BC0508-AD5F-4F7C-B7BC-84C23EA3B56F}" destId="{82A7C247-A1F9-4306-A027-03D117663110}" srcOrd="11" destOrd="0" presId="urn:microsoft.com/office/officeart/2005/8/layout/hierarchy3"/>
    <dgm:cxn modelId="{FBD94511-FBB6-4A1B-9989-56347E727C10}" type="presParOf" srcId="{D1BC0508-AD5F-4F7C-B7BC-84C23EA3B56F}" destId="{FF79A9C0-AF2B-4E12-A8AD-E29C20EB4DF5}" srcOrd="12" destOrd="0" presId="urn:microsoft.com/office/officeart/2005/8/layout/hierarchy3"/>
    <dgm:cxn modelId="{DA5ECC7C-5D44-4D5F-A404-1D93DF04F281}" type="presParOf" srcId="{D1BC0508-AD5F-4F7C-B7BC-84C23EA3B56F}" destId="{791D54F7-8E49-4D43-BF19-2039EB1E1488}" srcOrd="1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0EAC7-72FE-4CBB-B53E-6125C49FB52E}">
      <dsp:nvSpPr>
        <dsp:cNvPr id="0" name=""/>
        <dsp:cNvSpPr/>
      </dsp:nvSpPr>
      <dsp:spPr>
        <a:xfrm>
          <a:off x="7747653" y="3681309"/>
          <a:ext cx="739237" cy="6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182"/>
              </a:lnTo>
              <a:lnTo>
                <a:pt x="739237" y="640182"/>
              </a:lnTo>
              <a:lnTo>
                <a:pt x="739237" y="656050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D5792-8BBB-4C92-B788-FFBC804133B5}">
      <dsp:nvSpPr>
        <dsp:cNvPr id="0" name=""/>
        <dsp:cNvSpPr/>
      </dsp:nvSpPr>
      <dsp:spPr>
        <a:xfrm>
          <a:off x="7151460" y="3681309"/>
          <a:ext cx="596192" cy="680335"/>
        </a:xfrm>
        <a:custGeom>
          <a:avLst/>
          <a:gdLst/>
          <a:ahLst/>
          <a:cxnLst/>
          <a:rect l="0" t="0" r="0" b="0"/>
          <a:pathLst>
            <a:path>
              <a:moveTo>
                <a:pt x="596192" y="0"/>
              </a:moveTo>
              <a:lnTo>
                <a:pt x="596192" y="664467"/>
              </a:lnTo>
              <a:lnTo>
                <a:pt x="0" y="664467"/>
              </a:lnTo>
              <a:lnTo>
                <a:pt x="0" y="680335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54360-080F-4813-BCC1-D58E63426C17}">
      <dsp:nvSpPr>
        <dsp:cNvPr id="0" name=""/>
        <dsp:cNvSpPr/>
      </dsp:nvSpPr>
      <dsp:spPr>
        <a:xfrm>
          <a:off x="4638123" y="1625284"/>
          <a:ext cx="3109530" cy="69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705"/>
              </a:lnTo>
              <a:lnTo>
                <a:pt x="3109530" y="677705"/>
              </a:lnTo>
              <a:lnTo>
                <a:pt x="3109530" y="693572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D2DDC-4254-4A93-AC24-1A54B2EF5F6C}">
      <dsp:nvSpPr>
        <dsp:cNvPr id="0" name=""/>
        <dsp:cNvSpPr/>
      </dsp:nvSpPr>
      <dsp:spPr>
        <a:xfrm>
          <a:off x="4672833" y="3891777"/>
          <a:ext cx="485646" cy="134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076"/>
              </a:lnTo>
              <a:lnTo>
                <a:pt x="485646" y="1332076"/>
              </a:lnTo>
              <a:lnTo>
                <a:pt x="485646" y="134794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0E4EF-FEA3-4F76-A598-8261995A7D1C}">
      <dsp:nvSpPr>
        <dsp:cNvPr id="0" name=""/>
        <dsp:cNvSpPr/>
      </dsp:nvSpPr>
      <dsp:spPr>
        <a:xfrm>
          <a:off x="3027625" y="3891777"/>
          <a:ext cx="1645207" cy="1462384"/>
        </a:xfrm>
        <a:custGeom>
          <a:avLst/>
          <a:gdLst/>
          <a:ahLst/>
          <a:cxnLst/>
          <a:rect l="0" t="0" r="0" b="0"/>
          <a:pathLst>
            <a:path>
              <a:moveTo>
                <a:pt x="1645207" y="0"/>
              </a:moveTo>
              <a:lnTo>
                <a:pt x="1645207" y="1446516"/>
              </a:lnTo>
              <a:lnTo>
                <a:pt x="0" y="1446516"/>
              </a:lnTo>
              <a:lnTo>
                <a:pt x="0" y="146238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B9300-C60D-49DD-98EB-56F81DBDA995}">
      <dsp:nvSpPr>
        <dsp:cNvPr id="0" name=""/>
        <dsp:cNvSpPr/>
      </dsp:nvSpPr>
      <dsp:spPr>
        <a:xfrm>
          <a:off x="4592403" y="1625284"/>
          <a:ext cx="91440" cy="811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5817"/>
              </a:lnTo>
              <a:lnTo>
                <a:pt x="80430" y="795817"/>
              </a:lnTo>
              <a:lnTo>
                <a:pt x="80430" y="81168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07623-840F-4246-9EDF-F2111D343EF8}">
      <dsp:nvSpPr>
        <dsp:cNvPr id="0" name=""/>
        <dsp:cNvSpPr/>
      </dsp:nvSpPr>
      <dsp:spPr>
        <a:xfrm>
          <a:off x="1352691" y="3321662"/>
          <a:ext cx="1270822" cy="29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37"/>
              </a:lnTo>
              <a:lnTo>
                <a:pt x="1270822" y="279137"/>
              </a:lnTo>
              <a:lnTo>
                <a:pt x="1270822" y="29500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21EEA-236A-471F-918D-CD5AD4D638B9}">
      <dsp:nvSpPr>
        <dsp:cNvPr id="0" name=""/>
        <dsp:cNvSpPr/>
      </dsp:nvSpPr>
      <dsp:spPr>
        <a:xfrm>
          <a:off x="1352691" y="3321662"/>
          <a:ext cx="204603" cy="29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37"/>
              </a:lnTo>
              <a:lnTo>
                <a:pt x="204603" y="279137"/>
              </a:lnTo>
              <a:lnTo>
                <a:pt x="204603" y="29500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54608-301A-4631-B79C-19953FA1425B}">
      <dsp:nvSpPr>
        <dsp:cNvPr id="0" name=""/>
        <dsp:cNvSpPr/>
      </dsp:nvSpPr>
      <dsp:spPr>
        <a:xfrm>
          <a:off x="542332" y="3321662"/>
          <a:ext cx="810359" cy="239652"/>
        </a:xfrm>
        <a:custGeom>
          <a:avLst/>
          <a:gdLst/>
          <a:ahLst/>
          <a:cxnLst/>
          <a:rect l="0" t="0" r="0" b="0"/>
          <a:pathLst>
            <a:path>
              <a:moveTo>
                <a:pt x="810359" y="0"/>
              </a:moveTo>
              <a:lnTo>
                <a:pt x="810359" y="223784"/>
              </a:lnTo>
              <a:lnTo>
                <a:pt x="0" y="223784"/>
              </a:lnTo>
              <a:lnTo>
                <a:pt x="0" y="239652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C4C8D-7B52-42AE-B664-F2D5E9C854B2}">
      <dsp:nvSpPr>
        <dsp:cNvPr id="0" name=""/>
        <dsp:cNvSpPr/>
      </dsp:nvSpPr>
      <dsp:spPr>
        <a:xfrm>
          <a:off x="1352691" y="1625284"/>
          <a:ext cx="3285431" cy="643912"/>
        </a:xfrm>
        <a:custGeom>
          <a:avLst/>
          <a:gdLst/>
          <a:ahLst/>
          <a:cxnLst/>
          <a:rect l="0" t="0" r="0" b="0"/>
          <a:pathLst>
            <a:path>
              <a:moveTo>
                <a:pt x="3285431" y="0"/>
              </a:moveTo>
              <a:lnTo>
                <a:pt x="3285431" y="628044"/>
              </a:lnTo>
              <a:lnTo>
                <a:pt x="0" y="628044"/>
              </a:lnTo>
              <a:lnTo>
                <a:pt x="0" y="643912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5A305-E619-4186-B1C7-2FADDAEE5181}">
      <dsp:nvSpPr>
        <dsp:cNvPr id="0" name=""/>
        <dsp:cNvSpPr/>
      </dsp:nvSpPr>
      <dsp:spPr>
        <a:xfrm>
          <a:off x="2925297" y="92732"/>
          <a:ext cx="3425651" cy="153255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ACB69-407D-47DE-A55D-6EAC895CFB5F}">
      <dsp:nvSpPr>
        <dsp:cNvPr id="0" name=""/>
        <dsp:cNvSpPr/>
      </dsp:nvSpPr>
      <dsp:spPr>
        <a:xfrm>
          <a:off x="2944328" y="110812"/>
          <a:ext cx="3425651" cy="153255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accent2">
                  <a:lumMod val="50000"/>
                </a:schemeClr>
              </a:solidFill>
            </a:rPr>
            <a:t>অর্থনৈতিক</a:t>
          </a:r>
          <a:r>
            <a:rPr lang="en-US" sz="40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4000" b="1" kern="1200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r>
            <a:rPr lang="en-US" sz="4000" b="1" kern="1200" dirty="0" smtClean="0">
              <a:solidFill>
                <a:schemeClr val="accent2">
                  <a:lumMod val="50000"/>
                </a:schemeClr>
              </a:solidFill>
            </a:rPr>
            <a:t> ৩-ভাগে </a:t>
          </a:r>
          <a:r>
            <a:rPr lang="en-US" sz="4000" b="1" kern="1200" dirty="0" err="1" smtClean="0">
              <a:solidFill>
                <a:schemeClr val="accent2">
                  <a:lumMod val="50000"/>
                </a:schemeClr>
              </a:solidFill>
            </a:rPr>
            <a:t>বিভক্ত</a:t>
          </a:r>
          <a:r>
            <a:rPr lang="en-US" sz="4000" b="1" kern="1200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4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989215" y="155699"/>
        <a:ext cx="3335877" cy="1442777"/>
      </dsp:txXfrm>
    </dsp:sp>
    <dsp:sp modelId="{2CB0D83A-8C9F-437A-8841-A73A4D9013E5}">
      <dsp:nvSpPr>
        <dsp:cNvPr id="0" name=""/>
        <dsp:cNvSpPr/>
      </dsp:nvSpPr>
      <dsp:spPr>
        <a:xfrm>
          <a:off x="383663" y="2269196"/>
          <a:ext cx="1938057" cy="105246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11A43-78CB-4D0F-958B-BC0C25245702}">
      <dsp:nvSpPr>
        <dsp:cNvPr id="0" name=""/>
        <dsp:cNvSpPr/>
      </dsp:nvSpPr>
      <dsp:spPr>
        <a:xfrm>
          <a:off x="402694" y="2287276"/>
          <a:ext cx="1938057" cy="105246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2">
                  <a:lumMod val="50000"/>
                </a:schemeClr>
              </a:solidFill>
            </a:rPr>
            <a:t>১.উৎপাদনভিত্তিক </a:t>
          </a: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3520" y="2318102"/>
        <a:ext cx="1876405" cy="990813"/>
      </dsp:txXfrm>
    </dsp:sp>
    <dsp:sp modelId="{D03AA88E-EF7C-4ED5-ACEF-C060165C76D4}">
      <dsp:nvSpPr>
        <dsp:cNvPr id="0" name=""/>
        <dsp:cNvSpPr/>
      </dsp:nvSpPr>
      <dsp:spPr>
        <a:xfrm>
          <a:off x="49876" y="3561314"/>
          <a:ext cx="984910" cy="8183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3F856-BEF8-427D-99F3-05588B70DC1F}">
      <dsp:nvSpPr>
        <dsp:cNvPr id="0" name=""/>
        <dsp:cNvSpPr/>
      </dsp:nvSpPr>
      <dsp:spPr>
        <a:xfrm>
          <a:off x="68908" y="3579394"/>
          <a:ext cx="984910" cy="81832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সেবা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2876" y="3603362"/>
        <a:ext cx="936974" cy="770384"/>
      </dsp:txXfrm>
    </dsp:sp>
    <dsp:sp modelId="{5A5482CF-B3F3-4754-ABEC-0B83C132F8E5}">
      <dsp:nvSpPr>
        <dsp:cNvPr id="0" name=""/>
        <dsp:cNvSpPr/>
      </dsp:nvSpPr>
      <dsp:spPr>
        <a:xfrm>
          <a:off x="1082313" y="3616666"/>
          <a:ext cx="949962" cy="73220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D5410-6418-4B99-8C9F-641CF41C23C1}">
      <dsp:nvSpPr>
        <dsp:cNvPr id="0" name=""/>
        <dsp:cNvSpPr/>
      </dsp:nvSpPr>
      <dsp:spPr>
        <a:xfrm>
          <a:off x="1101345" y="3634746"/>
          <a:ext cx="949962" cy="73220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শিল্প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22791" y="3656192"/>
        <a:ext cx="907070" cy="689317"/>
      </dsp:txXfrm>
    </dsp:sp>
    <dsp:sp modelId="{D4856405-C9FF-4147-8B84-A60AD2906925}">
      <dsp:nvSpPr>
        <dsp:cNvPr id="0" name=""/>
        <dsp:cNvSpPr/>
      </dsp:nvSpPr>
      <dsp:spPr>
        <a:xfrm>
          <a:off x="2109937" y="3616666"/>
          <a:ext cx="1027154" cy="7218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F72FD-E787-4B83-AF36-36EAB45ECDC8}">
      <dsp:nvSpPr>
        <dsp:cNvPr id="0" name=""/>
        <dsp:cNvSpPr/>
      </dsp:nvSpPr>
      <dsp:spPr>
        <a:xfrm>
          <a:off x="2128969" y="3634746"/>
          <a:ext cx="1027154" cy="72189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কৃষি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150113" y="3655890"/>
        <a:ext cx="984866" cy="679609"/>
      </dsp:txXfrm>
    </dsp:sp>
    <dsp:sp modelId="{4AC967FF-FE8B-4C8E-B234-0DCE8FD58F09}">
      <dsp:nvSpPr>
        <dsp:cNvPr id="0" name=""/>
        <dsp:cNvSpPr/>
      </dsp:nvSpPr>
      <dsp:spPr>
        <a:xfrm>
          <a:off x="3693263" y="2436969"/>
          <a:ext cx="1959138" cy="145480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1655C-9180-49CA-A5DA-5A39682558B7}">
      <dsp:nvSpPr>
        <dsp:cNvPr id="0" name=""/>
        <dsp:cNvSpPr/>
      </dsp:nvSpPr>
      <dsp:spPr>
        <a:xfrm>
          <a:off x="3712295" y="2455048"/>
          <a:ext cx="1959138" cy="145480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2">
                  <a:lumMod val="50000"/>
                </a:schemeClr>
              </a:solidFill>
            </a:rPr>
            <a:t>২.মালিকানাভিত্তিক </a:t>
          </a: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54905" y="2497658"/>
        <a:ext cx="1873918" cy="1369588"/>
      </dsp:txXfrm>
    </dsp:sp>
    <dsp:sp modelId="{232AF42E-9A77-4454-90F7-380DBEE2003F}">
      <dsp:nvSpPr>
        <dsp:cNvPr id="0" name=""/>
        <dsp:cNvSpPr/>
      </dsp:nvSpPr>
      <dsp:spPr>
        <a:xfrm>
          <a:off x="2321718" y="5354161"/>
          <a:ext cx="1411813" cy="74846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E9AFC-52FC-4F4D-A272-D46CB1AE5F4F}">
      <dsp:nvSpPr>
        <dsp:cNvPr id="0" name=""/>
        <dsp:cNvSpPr/>
      </dsp:nvSpPr>
      <dsp:spPr>
        <a:xfrm>
          <a:off x="2340750" y="5372240"/>
          <a:ext cx="1411813" cy="74846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সরকারি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62672" y="5394162"/>
        <a:ext cx="1367969" cy="704621"/>
      </dsp:txXfrm>
    </dsp:sp>
    <dsp:sp modelId="{E2D63164-4D6D-462D-9592-8E4A908CFF63}">
      <dsp:nvSpPr>
        <dsp:cNvPr id="0" name=""/>
        <dsp:cNvSpPr/>
      </dsp:nvSpPr>
      <dsp:spPr>
        <a:xfrm>
          <a:off x="4171968" y="5239721"/>
          <a:ext cx="1973022" cy="103369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12BFA-3FBC-48D6-B38F-7AF7932DF7DE}">
      <dsp:nvSpPr>
        <dsp:cNvPr id="0" name=""/>
        <dsp:cNvSpPr/>
      </dsp:nvSpPr>
      <dsp:spPr>
        <a:xfrm>
          <a:off x="4190999" y="5257801"/>
          <a:ext cx="1973022" cy="103369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বেসরকারি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21275" y="5288077"/>
        <a:ext cx="1912470" cy="973141"/>
      </dsp:txXfrm>
    </dsp:sp>
    <dsp:sp modelId="{38795B61-A934-4B36-8D77-A4B1748616F8}">
      <dsp:nvSpPr>
        <dsp:cNvPr id="0" name=""/>
        <dsp:cNvSpPr/>
      </dsp:nvSpPr>
      <dsp:spPr>
        <a:xfrm>
          <a:off x="6768466" y="2318857"/>
          <a:ext cx="1958372" cy="136245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007D4-0298-4AA9-A45F-E7F34B59BDD9}">
      <dsp:nvSpPr>
        <dsp:cNvPr id="0" name=""/>
        <dsp:cNvSpPr/>
      </dsp:nvSpPr>
      <dsp:spPr>
        <a:xfrm>
          <a:off x="6787498" y="2336937"/>
          <a:ext cx="1958372" cy="136245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2">
                  <a:lumMod val="50000"/>
                </a:schemeClr>
              </a:solidFill>
            </a:rPr>
            <a:t>৩.অঞ্চল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ভিত্তিক</a:t>
          </a:r>
          <a:r>
            <a:rPr lang="en-US" sz="32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খাত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827403" y="2376842"/>
        <a:ext cx="1878562" cy="1282641"/>
      </dsp:txXfrm>
    </dsp:sp>
    <dsp:sp modelId="{D3E1A4D2-047C-4E31-B3E2-B2A1F92AF739}">
      <dsp:nvSpPr>
        <dsp:cNvPr id="0" name=""/>
        <dsp:cNvSpPr/>
      </dsp:nvSpPr>
      <dsp:spPr>
        <a:xfrm>
          <a:off x="6485985" y="4361644"/>
          <a:ext cx="1330949" cy="1018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3EDFC-0930-48DA-8818-6D84A0341BE1}">
      <dsp:nvSpPr>
        <dsp:cNvPr id="0" name=""/>
        <dsp:cNvSpPr/>
      </dsp:nvSpPr>
      <dsp:spPr>
        <a:xfrm>
          <a:off x="6505017" y="4379724"/>
          <a:ext cx="1330949" cy="101879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গ্রামীণ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534857" y="4409564"/>
        <a:ext cx="1271269" cy="959117"/>
      </dsp:txXfrm>
    </dsp:sp>
    <dsp:sp modelId="{0C5F084B-F663-4EEC-B256-8B6FBF0F40DE}">
      <dsp:nvSpPr>
        <dsp:cNvPr id="0" name=""/>
        <dsp:cNvSpPr/>
      </dsp:nvSpPr>
      <dsp:spPr>
        <a:xfrm>
          <a:off x="7878705" y="4337359"/>
          <a:ext cx="1216371" cy="107552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B6C67-FA9A-4C3D-AA2C-3440FB80C487}">
      <dsp:nvSpPr>
        <dsp:cNvPr id="0" name=""/>
        <dsp:cNvSpPr/>
      </dsp:nvSpPr>
      <dsp:spPr>
        <a:xfrm>
          <a:off x="7897736" y="4355439"/>
          <a:ext cx="1216371" cy="107552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2">
                  <a:lumMod val="50000"/>
                </a:schemeClr>
              </a:solidFill>
            </a:rPr>
            <a:t>শহুরে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929237" y="4386940"/>
        <a:ext cx="1153369" cy="1012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713CF-FE3B-4BF9-AB94-454079E2C182}">
      <dsp:nvSpPr>
        <dsp:cNvPr id="0" name=""/>
        <dsp:cNvSpPr/>
      </dsp:nvSpPr>
      <dsp:spPr>
        <a:xfrm>
          <a:off x="2514587" y="2399009"/>
          <a:ext cx="3870063" cy="100413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৪টি-উপখাত  </a:t>
          </a:r>
          <a:endParaRPr lang="en-US" sz="60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3605" y="2448027"/>
        <a:ext cx="3772027" cy="906095"/>
      </dsp:txXfrm>
    </dsp:sp>
    <dsp:sp modelId="{E3F27529-D1FC-40D4-A1F0-9FC740988D72}">
      <dsp:nvSpPr>
        <dsp:cNvPr id="0" name=""/>
        <dsp:cNvSpPr/>
      </dsp:nvSpPr>
      <dsp:spPr>
        <a:xfrm rot="16098358">
          <a:off x="4213885" y="2184560"/>
          <a:ext cx="429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086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D1387-350D-4EF5-BA73-AD60FEE1CCE1}">
      <dsp:nvSpPr>
        <dsp:cNvPr id="0" name=""/>
        <dsp:cNvSpPr/>
      </dsp:nvSpPr>
      <dsp:spPr>
        <a:xfrm>
          <a:off x="1854406" y="91285"/>
          <a:ext cx="5079791" cy="187882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কৃষিখাত</a:t>
          </a:r>
          <a:r>
            <a:rPr lang="en-US" sz="6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২০১৭-১৮ অর্থবছরে-১০.৫৪%(</a:t>
          </a:r>
          <a:r>
            <a:rPr lang="en-US" sz="2000" b="1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জিডিপির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ও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৪০.৬% (</a:t>
          </a:r>
          <a:r>
            <a:rPr lang="en-US" sz="2000" b="1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শ্রমশক্তির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6123" y="183002"/>
        <a:ext cx="4896357" cy="1695391"/>
      </dsp:txXfrm>
    </dsp:sp>
    <dsp:sp modelId="{DB734666-A0C9-4778-8ADD-63547C04DD81}">
      <dsp:nvSpPr>
        <dsp:cNvPr id="0" name=""/>
        <dsp:cNvSpPr/>
      </dsp:nvSpPr>
      <dsp:spPr>
        <a:xfrm rot="1512035">
          <a:off x="5483983" y="3548765"/>
          <a:ext cx="684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020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2FBE-BB4F-4954-9847-0FF1999FABDC}">
      <dsp:nvSpPr>
        <dsp:cNvPr id="0" name=""/>
        <dsp:cNvSpPr/>
      </dsp:nvSpPr>
      <dsp:spPr>
        <a:xfrm>
          <a:off x="5410196" y="3694389"/>
          <a:ext cx="3341309" cy="88976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i)</a:t>
          </a:r>
          <a:r>
            <a:rPr lang="en-US" sz="3600" b="1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শস্য</a:t>
          </a: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3600" b="1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শাকসব্জি</a:t>
          </a: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6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sp:txBody>
      <dsp:txXfrm>
        <a:off x="5453631" y="3737824"/>
        <a:ext cx="3254439" cy="802895"/>
      </dsp:txXfrm>
    </dsp:sp>
    <dsp:sp modelId="{2B0DB0D7-7FB7-4D29-A858-AB4B93405582}">
      <dsp:nvSpPr>
        <dsp:cNvPr id="0" name=""/>
        <dsp:cNvSpPr/>
      </dsp:nvSpPr>
      <dsp:spPr>
        <a:xfrm rot="3250895">
          <a:off x="4308718" y="4386962"/>
          <a:ext cx="24265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6564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E88AC-1B78-4A0E-8C86-059067356EF3}">
      <dsp:nvSpPr>
        <dsp:cNvPr id="0" name=""/>
        <dsp:cNvSpPr/>
      </dsp:nvSpPr>
      <dsp:spPr>
        <a:xfrm>
          <a:off x="5181595" y="5370783"/>
          <a:ext cx="2837308" cy="102039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ii)</a:t>
          </a:r>
          <a:r>
            <a:rPr lang="en-US" sz="3600" b="1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পশুসম্পদ</a:t>
          </a: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</a:p>
      </dsp:txBody>
      <dsp:txXfrm>
        <a:off x="5231406" y="5420594"/>
        <a:ext cx="2737686" cy="920768"/>
      </dsp:txXfrm>
    </dsp:sp>
    <dsp:sp modelId="{A337D91E-8A2A-4F99-B60C-D7C232286B0A}">
      <dsp:nvSpPr>
        <dsp:cNvPr id="0" name=""/>
        <dsp:cNvSpPr/>
      </dsp:nvSpPr>
      <dsp:spPr>
        <a:xfrm rot="7348537">
          <a:off x="2302648" y="4406203"/>
          <a:ext cx="23779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7995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2F508-B9C9-4F66-88D5-EC07B4E319F1}">
      <dsp:nvSpPr>
        <dsp:cNvPr id="0" name=""/>
        <dsp:cNvSpPr/>
      </dsp:nvSpPr>
      <dsp:spPr>
        <a:xfrm>
          <a:off x="1066807" y="5409265"/>
          <a:ext cx="2894528" cy="10657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</a:rPr>
            <a:t>iii)</a:t>
          </a:r>
          <a:r>
            <a:rPr lang="en-US" sz="3600" b="1" kern="1200" dirty="0" err="1" smtClean="0">
              <a:solidFill>
                <a:schemeClr val="accent2">
                  <a:lumMod val="50000"/>
                </a:schemeClr>
              </a:solidFill>
            </a:rPr>
            <a:t>বনজ</a:t>
          </a: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3600" b="1" kern="1200" dirty="0" err="1" smtClean="0">
              <a:solidFill>
                <a:schemeClr val="accent2">
                  <a:lumMod val="50000"/>
                </a:schemeClr>
              </a:solidFill>
            </a:rPr>
            <a:t>সম্পদ</a:t>
          </a: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3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18832" y="5461290"/>
        <a:ext cx="2790478" cy="961678"/>
      </dsp:txXfrm>
    </dsp:sp>
    <dsp:sp modelId="{45DAB234-B0C5-4ECF-8848-6C71BAB491A7}">
      <dsp:nvSpPr>
        <dsp:cNvPr id="0" name=""/>
        <dsp:cNvSpPr/>
      </dsp:nvSpPr>
      <dsp:spPr>
        <a:xfrm rot="8944679">
          <a:off x="3015415" y="3568002"/>
          <a:ext cx="6416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1643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09156-D01A-4B19-B31A-292CEC6A0418}">
      <dsp:nvSpPr>
        <dsp:cNvPr id="0" name=""/>
        <dsp:cNvSpPr/>
      </dsp:nvSpPr>
      <dsp:spPr>
        <a:xfrm>
          <a:off x="609598" y="3732862"/>
          <a:ext cx="3123682" cy="10657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</a:rPr>
            <a:t>iv) </a:t>
          </a:r>
          <a:r>
            <a:rPr lang="en-US" sz="3600" b="1" kern="1200" dirty="0" err="1" smtClean="0">
              <a:solidFill>
                <a:schemeClr val="accent2">
                  <a:lumMod val="50000"/>
                </a:schemeClr>
              </a:solidFill>
            </a:rPr>
            <a:t>মৎস্য</a:t>
          </a: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3600" b="1" kern="1200" dirty="0" err="1" smtClean="0">
              <a:solidFill>
                <a:schemeClr val="accent2">
                  <a:lumMod val="50000"/>
                </a:schemeClr>
              </a:solidFill>
            </a:rPr>
            <a:t>সম্পদ</a:t>
          </a:r>
          <a:r>
            <a:rPr lang="en-US" sz="3600" b="1" kern="1200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3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61623" y="3784887"/>
        <a:ext cx="3019632" cy="961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713CF-FE3B-4BF9-AB94-454079E2C182}">
      <dsp:nvSpPr>
        <dsp:cNvPr id="0" name=""/>
        <dsp:cNvSpPr/>
      </dsp:nvSpPr>
      <dsp:spPr>
        <a:xfrm>
          <a:off x="2171449" y="2249768"/>
          <a:ext cx="3870063" cy="100413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৪টি-উপখাত  </a:t>
          </a:r>
          <a:endParaRPr lang="en-US" sz="6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0467" y="2298786"/>
        <a:ext cx="3772027" cy="906095"/>
      </dsp:txXfrm>
    </dsp:sp>
    <dsp:sp modelId="{E3F27529-D1FC-40D4-A1F0-9FC740988D72}">
      <dsp:nvSpPr>
        <dsp:cNvPr id="0" name=""/>
        <dsp:cNvSpPr/>
      </dsp:nvSpPr>
      <dsp:spPr>
        <a:xfrm rot="16364249">
          <a:off x="4071644" y="2188044"/>
          <a:ext cx="1235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89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D1387-350D-4EF5-BA73-AD60FEE1CCE1}">
      <dsp:nvSpPr>
        <dsp:cNvPr id="0" name=""/>
        <dsp:cNvSpPr/>
      </dsp:nvSpPr>
      <dsp:spPr>
        <a:xfrm>
          <a:off x="2684758" y="156943"/>
          <a:ext cx="2997428" cy="196937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শিল্পখাত</a:t>
          </a:r>
          <a:r>
            <a:rPr lang="en-US" sz="4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6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২০১৭-১৮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অর্থবছরে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-- ৩৩.৭১%(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স্থির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মূল্যে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জিডিপির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ও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১৮% (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শ্রমশক্তির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0895" y="253080"/>
        <a:ext cx="2805154" cy="1777102"/>
      </dsp:txXfrm>
    </dsp:sp>
    <dsp:sp modelId="{DB734666-A0C9-4778-8ADD-63547C04DD81}">
      <dsp:nvSpPr>
        <dsp:cNvPr id="0" name=""/>
        <dsp:cNvSpPr/>
      </dsp:nvSpPr>
      <dsp:spPr>
        <a:xfrm rot="1899553">
          <a:off x="4905726" y="3306679"/>
          <a:ext cx="201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116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2FBE-BB4F-4954-9847-0FF1999FABDC}">
      <dsp:nvSpPr>
        <dsp:cNvPr id="0" name=""/>
        <dsp:cNvSpPr/>
      </dsp:nvSpPr>
      <dsp:spPr>
        <a:xfrm>
          <a:off x="4305305" y="3359459"/>
          <a:ext cx="4485760" cy="179600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ক)</a:t>
          </a:r>
          <a:r>
            <a:rPr lang="en-US" sz="36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ম্যানুফ্যাকচারিং</a:t>
          </a:r>
          <a:r>
            <a:rPr lang="en-US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বৃহদায়তনশিল্প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:(৩০কোটি +):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ক্ষুদ্র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মাঝারি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শিল্প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:(১০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কোটি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—৩০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কোটি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sp:txBody>
      <dsp:txXfrm>
        <a:off x="4392979" y="3447133"/>
        <a:ext cx="4310412" cy="1620655"/>
      </dsp:txXfrm>
    </dsp:sp>
    <dsp:sp modelId="{2B0DB0D7-7FB7-4D29-A858-AB4B93405582}">
      <dsp:nvSpPr>
        <dsp:cNvPr id="0" name=""/>
        <dsp:cNvSpPr/>
      </dsp:nvSpPr>
      <dsp:spPr>
        <a:xfrm rot="8506682">
          <a:off x="3249192" y="3330052"/>
          <a:ext cx="2461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166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E88AC-1B78-4A0E-8C86-059067356EF3}">
      <dsp:nvSpPr>
        <dsp:cNvPr id="0" name=""/>
        <dsp:cNvSpPr/>
      </dsp:nvSpPr>
      <dsp:spPr>
        <a:xfrm>
          <a:off x="266712" y="3406205"/>
          <a:ext cx="3791516" cy="17532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খ)</a:t>
          </a:r>
          <a:r>
            <a:rPr lang="en-US" sz="36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খনিজ</a:t>
          </a:r>
          <a:r>
            <a:rPr lang="en-US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36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খনন</a:t>
          </a:r>
          <a:r>
            <a:rPr lang="en-US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i.প্রাকৃতিক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গ্যাস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</a:t>
          </a:r>
          <a:r>
            <a:rPr lang="en-US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অপরিশোধিত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তেল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ii.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অন্যান্য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খনিজ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সম্পদ</a:t>
          </a: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0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খনন</a:t>
          </a:r>
          <a:r>
            <a:rPr lang="en-US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endParaRPr lang="en-US" sz="20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298" y="3491791"/>
        <a:ext cx="3620344" cy="1582071"/>
      </dsp:txXfrm>
    </dsp:sp>
    <dsp:sp modelId="{1F280126-DB9D-4AC9-95EF-61D79F050ECC}">
      <dsp:nvSpPr>
        <dsp:cNvPr id="0" name=""/>
        <dsp:cNvSpPr/>
      </dsp:nvSpPr>
      <dsp:spPr>
        <a:xfrm rot="3198957">
          <a:off x="3954276" y="4302077"/>
          <a:ext cx="26140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098" y="0"/>
              </a:lnTo>
            </a:path>
          </a:pathLst>
        </a:custGeom>
        <a:noFill/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2A851-E360-46CD-A509-6ECC09AE942F}">
      <dsp:nvSpPr>
        <dsp:cNvPr id="0" name=""/>
        <dsp:cNvSpPr/>
      </dsp:nvSpPr>
      <dsp:spPr>
        <a:xfrm>
          <a:off x="4418489" y="5350255"/>
          <a:ext cx="4268311" cy="137053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C00000"/>
              </a:solidFill>
            </a:rPr>
            <a:t>গ) </a:t>
          </a:r>
          <a:r>
            <a:rPr lang="en-US" sz="4000" b="1" kern="1200" dirty="0" err="1" smtClean="0">
              <a:solidFill>
                <a:srgbClr val="C00000"/>
              </a:solidFill>
            </a:rPr>
            <a:t>বিদ্যু</a:t>
          </a:r>
          <a:r>
            <a:rPr lang="en-US" sz="4000" b="1" kern="1200" dirty="0" smtClean="0">
              <a:solidFill>
                <a:srgbClr val="C00000"/>
              </a:solidFill>
            </a:rPr>
            <a:t>ৎ </a:t>
          </a:r>
          <a:r>
            <a:rPr lang="en-US" sz="4000" b="1" kern="1200" dirty="0" err="1" smtClean="0">
              <a:solidFill>
                <a:srgbClr val="C00000"/>
              </a:solidFill>
            </a:rPr>
            <a:t>গ্যাস</a:t>
          </a:r>
          <a:r>
            <a:rPr lang="en-US" sz="4000" b="1" kern="1200" dirty="0" smtClean="0">
              <a:solidFill>
                <a:srgbClr val="C00000"/>
              </a:solidFill>
            </a:rPr>
            <a:t> ও </a:t>
          </a:r>
          <a:r>
            <a:rPr lang="en-US" sz="4000" b="1" kern="1200" dirty="0" err="1" smtClean="0">
              <a:solidFill>
                <a:srgbClr val="C00000"/>
              </a:solidFill>
            </a:rPr>
            <a:t>পানি</a:t>
          </a:r>
          <a:r>
            <a:rPr lang="en-US" sz="4000" b="1" kern="1200" dirty="0" smtClean="0">
              <a:solidFill>
                <a:srgbClr val="C00000"/>
              </a:solidFill>
            </a:rPr>
            <a:t>: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4485393" y="5417159"/>
        <a:ext cx="4134503" cy="1236726"/>
      </dsp:txXfrm>
    </dsp:sp>
    <dsp:sp modelId="{94E2C7F0-E213-4DB5-9995-B457D611CA20}">
      <dsp:nvSpPr>
        <dsp:cNvPr id="0" name=""/>
        <dsp:cNvSpPr/>
      </dsp:nvSpPr>
      <dsp:spPr>
        <a:xfrm rot="7374717">
          <a:off x="1854560" y="4302078"/>
          <a:ext cx="2497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7129" y="0"/>
              </a:lnTo>
            </a:path>
          </a:pathLst>
        </a:custGeom>
        <a:noFill/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C0758-7C1B-4E27-8CEF-FC9002ECCA26}">
      <dsp:nvSpPr>
        <dsp:cNvPr id="0" name=""/>
        <dsp:cNvSpPr/>
      </dsp:nvSpPr>
      <dsp:spPr>
        <a:xfrm>
          <a:off x="533403" y="5350256"/>
          <a:ext cx="2895584" cy="137053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C00000"/>
              </a:solidFill>
            </a:rPr>
            <a:t>ঘ) </a:t>
          </a:r>
          <a:r>
            <a:rPr lang="en-US" sz="4000" b="1" kern="1200" dirty="0" err="1" smtClean="0">
              <a:solidFill>
                <a:srgbClr val="C00000"/>
              </a:solidFill>
            </a:rPr>
            <a:t>নির্মাণ</a:t>
          </a:r>
          <a:r>
            <a:rPr lang="en-US" sz="4000" b="1" kern="1200" dirty="0" smtClean="0">
              <a:solidFill>
                <a:srgbClr val="C00000"/>
              </a:solidFill>
            </a:rPr>
            <a:t>: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600307" y="5417160"/>
        <a:ext cx="2761776" cy="1236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3E220-6457-4F2A-94AC-137E3B769EA9}">
      <dsp:nvSpPr>
        <dsp:cNvPr id="0" name=""/>
        <dsp:cNvSpPr/>
      </dsp:nvSpPr>
      <dsp:spPr>
        <a:xfrm>
          <a:off x="4" y="0"/>
          <a:ext cx="4562375" cy="60945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সরকারি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খাত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17854" y="17850"/>
        <a:ext cx="4526675" cy="573751"/>
      </dsp:txXfrm>
    </dsp:sp>
    <dsp:sp modelId="{0E2BA799-FD70-42D2-A860-E31C80209D2A}">
      <dsp:nvSpPr>
        <dsp:cNvPr id="0" name=""/>
        <dsp:cNvSpPr/>
      </dsp:nvSpPr>
      <dsp:spPr>
        <a:xfrm>
          <a:off x="456242" y="609451"/>
          <a:ext cx="604638" cy="457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813"/>
              </a:lnTo>
              <a:lnTo>
                <a:pt x="604638" y="457813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32CB-891A-4A2F-9D04-BB15FC6E8B72}">
      <dsp:nvSpPr>
        <dsp:cNvPr id="0" name=""/>
        <dsp:cNvSpPr/>
      </dsp:nvSpPr>
      <dsp:spPr>
        <a:xfrm>
          <a:off x="1060881" y="762539"/>
          <a:ext cx="3871233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</a:rPr>
            <a:t>শিল্পখাত</a:t>
          </a:r>
          <a:r>
            <a:rPr lang="en-US" sz="3200" b="1" kern="1200" dirty="0" smtClean="0">
              <a:solidFill>
                <a:schemeClr val="tx1"/>
              </a:solidFill>
            </a:rPr>
            <a:t>(৬টি):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078731" y="780389"/>
        <a:ext cx="3835533" cy="573751"/>
      </dsp:txXfrm>
    </dsp:sp>
    <dsp:sp modelId="{6BF09A04-A3A8-489C-95C2-BD4931A3A96B}">
      <dsp:nvSpPr>
        <dsp:cNvPr id="0" name=""/>
        <dsp:cNvSpPr/>
      </dsp:nvSpPr>
      <dsp:spPr>
        <a:xfrm>
          <a:off x="456242" y="609451"/>
          <a:ext cx="604638" cy="1219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627"/>
              </a:lnTo>
              <a:lnTo>
                <a:pt x="604638" y="1219627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85DF8-1A3A-431F-980C-96DDD5567B7D}">
      <dsp:nvSpPr>
        <dsp:cNvPr id="0" name=""/>
        <dsp:cNvSpPr/>
      </dsp:nvSpPr>
      <dsp:spPr>
        <a:xfrm>
          <a:off x="1060881" y="1524353"/>
          <a:ext cx="5138824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বিদ্যু</a:t>
          </a:r>
          <a:r>
            <a:rPr lang="en-US" sz="3200" b="1" kern="1200" dirty="0" smtClean="0"/>
            <a:t>ৎ,</a:t>
          </a:r>
          <a:r>
            <a:rPr lang="en-US" sz="3200" b="1" kern="1200" dirty="0" err="1" smtClean="0"/>
            <a:t>গ্যাস</a:t>
          </a:r>
          <a:r>
            <a:rPr lang="en-US" sz="3200" b="1" kern="1200" dirty="0" smtClean="0"/>
            <a:t> ও </a:t>
          </a:r>
          <a:r>
            <a:rPr lang="en-US" sz="3200" b="1" kern="1200" dirty="0" err="1" smtClean="0"/>
            <a:t>পানি</a:t>
          </a:r>
          <a:r>
            <a:rPr lang="en-US" sz="3200" b="1" kern="1200" dirty="0" smtClean="0"/>
            <a:t>(৫টি):</a:t>
          </a:r>
          <a:endParaRPr lang="en-US" sz="3200" b="1" kern="1200" dirty="0"/>
        </a:p>
      </dsp:txBody>
      <dsp:txXfrm>
        <a:off x="1078731" y="1542203"/>
        <a:ext cx="5103124" cy="573751"/>
      </dsp:txXfrm>
    </dsp:sp>
    <dsp:sp modelId="{F3BF3A4B-A14E-4E68-9613-894D78DF81DA}">
      <dsp:nvSpPr>
        <dsp:cNvPr id="0" name=""/>
        <dsp:cNvSpPr/>
      </dsp:nvSpPr>
      <dsp:spPr>
        <a:xfrm>
          <a:off x="456242" y="609451"/>
          <a:ext cx="604638" cy="198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441"/>
              </a:lnTo>
              <a:lnTo>
                <a:pt x="604638" y="1981441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257CE-ADE5-4075-96F7-D90E16C6CEDF}">
      <dsp:nvSpPr>
        <dsp:cNvPr id="0" name=""/>
        <dsp:cNvSpPr/>
      </dsp:nvSpPr>
      <dsp:spPr>
        <a:xfrm>
          <a:off x="1060881" y="2286167"/>
          <a:ext cx="4984979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পরিবহন</a:t>
          </a:r>
          <a:r>
            <a:rPr lang="en-US" sz="3200" b="1" kern="1200" dirty="0" smtClean="0"/>
            <a:t> ও </a:t>
          </a:r>
          <a:r>
            <a:rPr lang="en-US" sz="3200" b="1" kern="1200" dirty="0" err="1" smtClean="0"/>
            <a:t>যোগাযোগ</a:t>
          </a:r>
          <a:r>
            <a:rPr lang="en-US" sz="3200" b="1" kern="1200" dirty="0" smtClean="0"/>
            <a:t>(৭টি):</a:t>
          </a:r>
          <a:endParaRPr lang="en-US" sz="3200" b="1" kern="1200" dirty="0"/>
        </a:p>
      </dsp:txBody>
      <dsp:txXfrm>
        <a:off x="1078731" y="2304017"/>
        <a:ext cx="4949279" cy="573751"/>
      </dsp:txXfrm>
    </dsp:sp>
    <dsp:sp modelId="{5C46889B-EFD3-4D16-8CED-6D98C2BFED23}">
      <dsp:nvSpPr>
        <dsp:cNvPr id="0" name=""/>
        <dsp:cNvSpPr/>
      </dsp:nvSpPr>
      <dsp:spPr>
        <a:xfrm>
          <a:off x="456242" y="609451"/>
          <a:ext cx="604638" cy="274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255"/>
              </a:lnTo>
              <a:lnTo>
                <a:pt x="604638" y="2743255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8804C-8104-4F8D-BE4C-970AD0B61FEB}">
      <dsp:nvSpPr>
        <dsp:cNvPr id="0" name=""/>
        <dsp:cNvSpPr/>
      </dsp:nvSpPr>
      <dsp:spPr>
        <a:xfrm>
          <a:off x="1060881" y="3047981"/>
          <a:ext cx="3915523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বাণিজ্য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খাত</a:t>
          </a:r>
          <a:r>
            <a:rPr lang="en-US" sz="3200" b="1" kern="1200" dirty="0" smtClean="0"/>
            <a:t>(৩টি):</a:t>
          </a:r>
          <a:endParaRPr lang="en-US" sz="3200" b="1" kern="1200" dirty="0"/>
        </a:p>
      </dsp:txBody>
      <dsp:txXfrm>
        <a:off x="1078731" y="3065831"/>
        <a:ext cx="3879823" cy="573751"/>
      </dsp:txXfrm>
    </dsp:sp>
    <dsp:sp modelId="{AF7F378D-CFAD-48B4-AF41-0BE48C967D4B}">
      <dsp:nvSpPr>
        <dsp:cNvPr id="0" name=""/>
        <dsp:cNvSpPr/>
      </dsp:nvSpPr>
      <dsp:spPr>
        <a:xfrm>
          <a:off x="456242" y="609451"/>
          <a:ext cx="604638" cy="3505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5069"/>
              </a:lnTo>
              <a:lnTo>
                <a:pt x="604638" y="3505069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D5A57-074E-4E99-91E3-4C36809C19DB}">
      <dsp:nvSpPr>
        <dsp:cNvPr id="0" name=""/>
        <dsp:cNvSpPr/>
      </dsp:nvSpPr>
      <dsp:spPr>
        <a:xfrm>
          <a:off x="1060881" y="3809795"/>
          <a:ext cx="3285936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কৃষিখাত</a:t>
          </a:r>
          <a:r>
            <a:rPr lang="en-US" sz="3200" b="1" kern="1200" dirty="0" smtClean="0"/>
            <a:t>(২টি):</a:t>
          </a:r>
          <a:endParaRPr lang="en-US" sz="3200" b="1" kern="1200" dirty="0"/>
        </a:p>
      </dsp:txBody>
      <dsp:txXfrm>
        <a:off x="1078731" y="3827645"/>
        <a:ext cx="3250236" cy="573751"/>
      </dsp:txXfrm>
    </dsp:sp>
    <dsp:sp modelId="{D5DEE2EE-FD18-4E49-9AF6-300A349B449E}">
      <dsp:nvSpPr>
        <dsp:cNvPr id="0" name=""/>
        <dsp:cNvSpPr/>
      </dsp:nvSpPr>
      <dsp:spPr>
        <a:xfrm>
          <a:off x="456242" y="609451"/>
          <a:ext cx="639177" cy="430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7113"/>
              </a:lnTo>
              <a:lnTo>
                <a:pt x="639177" y="4307113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A84E4-3171-4B55-97E6-913512D46427}">
      <dsp:nvSpPr>
        <dsp:cNvPr id="0" name=""/>
        <dsp:cNvSpPr/>
      </dsp:nvSpPr>
      <dsp:spPr>
        <a:xfrm>
          <a:off x="1095419" y="4611839"/>
          <a:ext cx="4335245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নির্মাণখাত</a:t>
          </a:r>
          <a:r>
            <a:rPr lang="en-US" sz="3200" b="1" kern="1200" dirty="0" smtClean="0"/>
            <a:t>(৫টি):</a:t>
          </a:r>
          <a:endParaRPr lang="en-US" sz="3200" b="1" kern="1200" dirty="0"/>
        </a:p>
      </dsp:txBody>
      <dsp:txXfrm>
        <a:off x="1113269" y="4629689"/>
        <a:ext cx="4299545" cy="573751"/>
      </dsp:txXfrm>
    </dsp:sp>
    <dsp:sp modelId="{DF438129-90B7-46CF-8CEE-232010959BC7}">
      <dsp:nvSpPr>
        <dsp:cNvPr id="0" name=""/>
        <dsp:cNvSpPr/>
      </dsp:nvSpPr>
      <dsp:spPr>
        <a:xfrm>
          <a:off x="456242" y="609451"/>
          <a:ext cx="604638" cy="502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8697"/>
              </a:lnTo>
              <a:lnTo>
                <a:pt x="604638" y="5028697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04234-EB31-4492-A2D0-0481F0A8B118}">
      <dsp:nvSpPr>
        <dsp:cNvPr id="0" name=""/>
        <dsp:cNvSpPr/>
      </dsp:nvSpPr>
      <dsp:spPr>
        <a:xfrm>
          <a:off x="1060881" y="5333423"/>
          <a:ext cx="4542780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সার্ভিস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খাত</a:t>
          </a:r>
          <a:r>
            <a:rPr lang="en-US" sz="3200" b="1" kern="1200" dirty="0" smtClean="0"/>
            <a:t>(১৭টি):</a:t>
          </a:r>
          <a:endParaRPr lang="en-US" sz="3200" b="1" kern="1200" dirty="0"/>
        </a:p>
      </dsp:txBody>
      <dsp:txXfrm>
        <a:off x="1078731" y="5351273"/>
        <a:ext cx="4507080" cy="573751"/>
      </dsp:txXfrm>
    </dsp:sp>
    <dsp:sp modelId="{DEF79724-B5DB-4284-BB65-3CB729F680CA}">
      <dsp:nvSpPr>
        <dsp:cNvPr id="0" name=""/>
        <dsp:cNvSpPr/>
      </dsp:nvSpPr>
      <dsp:spPr>
        <a:xfrm>
          <a:off x="6030045" y="0"/>
          <a:ext cx="3113954" cy="60945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বেসরকারি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খাত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6047895" y="17850"/>
        <a:ext cx="3078254" cy="573751"/>
      </dsp:txXfrm>
    </dsp:sp>
    <dsp:sp modelId="{0EBBB531-1884-4741-9461-E996D9CBAFA1}">
      <dsp:nvSpPr>
        <dsp:cNvPr id="0" name=""/>
        <dsp:cNvSpPr/>
      </dsp:nvSpPr>
      <dsp:spPr>
        <a:xfrm>
          <a:off x="6341441" y="609451"/>
          <a:ext cx="1138121" cy="53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477"/>
              </a:lnTo>
              <a:lnTo>
                <a:pt x="1138121" y="533477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E6F0D-8D5E-4078-A194-9733C2CBE838}">
      <dsp:nvSpPr>
        <dsp:cNvPr id="0" name=""/>
        <dsp:cNvSpPr/>
      </dsp:nvSpPr>
      <dsp:spPr>
        <a:xfrm>
          <a:off x="7479562" y="838202"/>
          <a:ext cx="1309374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কৃষি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7497412" y="856052"/>
        <a:ext cx="1273674" cy="573751"/>
      </dsp:txXfrm>
    </dsp:sp>
    <dsp:sp modelId="{931BFA5F-2708-46C3-8AC0-9548F7EFFF82}">
      <dsp:nvSpPr>
        <dsp:cNvPr id="0" name=""/>
        <dsp:cNvSpPr/>
      </dsp:nvSpPr>
      <dsp:spPr>
        <a:xfrm>
          <a:off x="6341441" y="609451"/>
          <a:ext cx="1033188" cy="15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787"/>
              </a:lnTo>
              <a:lnTo>
                <a:pt x="1033188" y="1582787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70B3E-CCEC-4901-BA37-BE4E5B3409F4}">
      <dsp:nvSpPr>
        <dsp:cNvPr id="0" name=""/>
        <dsp:cNvSpPr/>
      </dsp:nvSpPr>
      <dsp:spPr>
        <a:xfrm>
          <a:off x="7374629" y="1887513"/>
          <a:ext cx="1302050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শিল্প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7392479" y="1905363"/>
        <a:ext cx="1266350" cy="573751"/>
      </dsp:txXfrm>
    </dsp:sp>
    <dsp:sp modelId="{EC6CF56B-F4E6-47F2-8290-35B6216583D7}">
      <dsp:nvSpPr>
        <dsp:cNvPr id="0" name=""/>
        <dsp:cNvSpPr/>
      </dsp:nvSpPr>
      <dsp:spPr>
        <a:xfrm>
          <a:off x="6341441" y="609451"/>
          <a:ext cx="1033188" cy="252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168"/>
              </a:lnTo>
              <a:lnTo>
                <a:pt x="1033188" y="2527168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0CF79-D80E-487B-B2A4-F2E423B5C125}">
      <dsp:nvSpPr>
        <dsp:cNvPr id="0" name=""/>
        <dsp:cNvSpPr/>
      </dsp:nvSpPr>
      <dsp:spPr>
        <a:xfrm>
          <a:off x="7374629" y="2831894"/>
          <a:ext cx="1331957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সেবা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7392479" y="2849744"/>
        <a:ext cx="1296257" cy="573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3E220-6457-4F2A-94AC-137E3B769EA9}">
      <dsp:nvSpPr>
        <dsp:cNvPr id="0" name=""/>
        <dsp:cNvSpPr/>
      </dsp:nvSpPr>
      <dsp:spPr>
        <a:xfrm>
          <a:off x="253721" y="0"/>
          <a:ext cx="3708656" cy="60945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গ্রামীণ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খাত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271571" y="17850"/>
        <a:ext cx="3672956" cy="573751"/>
      </dsp:txXfrm>
    </dsp:sp>
    <dsp:sp modelId="{0E2BA799-FD70-42D2-A860-E31C80209D2A}">
      <dsp:nvSpPr>
        <dsp:cNvPr id="0" name=""/>
        <dsp:cNvSpPr/>
      </dsp:nvSpPr>
      <dsp:spPr>
        <a:xfrm>
          <a:off x="624587" y="609451"/>
          <a:ext cx="519267" cy="457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813"/>
              </a:lnTo>
              <a:lnTo>
                <a:pt x="519267" y="457813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32CB-891A-4A2F-9D04-BB15FC6E8B72}">
      <dsp:nvSpPr>
        <dsp:cNvPr id="0" name=""/>
        <dsp:cNvSpPr/>
      </dsp:nvSpPr>
      <dsp:spPr>
        <a:xfrm>
          <a:off x="1143854" y="762539"/>
          <a:ext cx="1197176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</a:rPr>
            <a:t>কৃষি</a:t>
          </a:r>
          <a:r>
            <a:rPr lang="en-US" sz="3200" b="1" kern="1200" dirty="0" smtClean="0">
              <a:solidFill>
                <a:schemeClr val="tx1"/>
              </a:solidFill>
            </a:rPr>
            <a:t>: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161704" y="780389"/>
        <a:ext cx="1161476" cy="573751"/>
      </dsp:txXfrm>
    </dsp:sp>
    <dsp:sp modelId="{6BF09A04-A3A8-489C-95C2-BD4931A3A96B}">
      <dsp:nvSpPr>
        <dsp:cNvPr id="0" name=""/>
        <dsp:cNvSpPr/>
      </dsp:nvSpPr>
      <dsp:spPr>
        <a:xfrm>
          <a:off x="624587" y="609451"/>
          <a:ext cx="519267" cy="1219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627"/>
              </a:lnTo>
              <a:lnTo>
                <a:pt x="519267" y="1219627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85DF8-1A3A-431F-980C-96DDD5567B7D}">
      <dsp:nvSpPr>
        <dsp:cNvPr id="0" name=""/>
        <dsp:cNvSpPr/>
      </dsp:nvSpPr>
      <dsp:spPr>
        <a:xfrm>
          <a:off x="1143854" y="1524353"/>
          <a:ext cx="3884593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পল্লি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বিদ্যু</a:t>
          </a:r>
          <a:r>
            <a:rPr lang="en-US" sz="3200" b="1" kern="1200" dirty="0" smtClean="0"/>
            <a:t>ৎ,</a:t>
          </a:r>
          <a:r>
            <a:rPr lang="en-US" sz="3200" b="1" kern="1200" dirty="0" err="1" smtClean="0"/>
            <a:t>গ্যাস</a:t>
          </a:r>
          <a:r>
            <a:rPr lang="en-US" sz="3200" b="1" kern="1200" dirty="0" smtClean="0"/>
            <a:t> ও </a:t>
          </a:r>
          <a:r>
            <a:rPr lang="en-US" sz="3200" b="1" kern="1200" dirty="0" err="1" smtClean="0"/>
            <a:t>পানি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1161704" y="1542203"/>
        <a:ext cx="3848893" cy="573751"/>
      </dsp:txXfrm>
    </dsp:sp>
    <dsp:sp modelId="{F3BF3A4B-A14E-4E68-9613-894D78DF81DA}">
      <dsp:nvSpPr>
        <dsp:cNvPr id="0" name=""/>
        <dsp:cNvSpPr/>
      </dsp:nvSpPr>
      <dsp:spPr>
        <a:xfrm>
          <a:off x="624587" y="609451"/>
          <a:ext cx="519267" cy="198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441"/>
              </a:lnTo>
              <a:lnTo>
                <a:pt x="519267" y="1981441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257CE-ADE5-4075-96F7-D90E16C6CEDF}">
      <dsp:nvSpPr>
        <dsp:cNvPr id="0" name=""/>
        <dsp:cNvSpPr/>
      </dsp:nvSpPr>
      <dsp:spPr>
        <a:xfrm>
          <a:off x="1143854" y="2286167"/>
          <a:ext cx="3356115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পরিবহন</a:t>
          </a:r>
          <a:r>
            <a:rPr lang="en-US" sz="3200" b="1" kern="1200" dirty="0" smtClean="0"/>
            <a:t> ও </a:t>
          </a:r>
          <a:r>
            <a:rPr lang="en-US" sz="3200" b="1" kern="1200" dirty="0" err="1" smtClean="0"/>
            <a:t>যোগাযোগ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1161704" y="2304017"/>
        <a:ext cx="3320415" cy="573751"/>
      </dsp:txXfrm>
    </dsp:sp>
    <dsp:sp modelId="{5C46889B-EFD3-4D16-8CED-6D98C2BFED23}">
      <dsp:nvSpPr>
        <dsp:cNvPr id="0" name=""/>
        <dsp:cNvSpPr/>
      </dsp:nvSpPr>
      <dsp:spPr>
        <a:xfrm>
          <a:off x="624587" y="609451"/>
          <a:ext cx="519267" cy="274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255"/>
              </a:lnTo>
              <a:lnTo>
                <a:pt x="519267" y="2743255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8804C-8104-4F8D-BE4C-970AD0B61FEB}">
      <dsp:nvSpPr>
        <dsp:cNvPr id="0" name=""/>
        <dsp:cNvSpPr/>
      </dsp:nvSpPr>
      <dsp:spPr>
        <a:xfrm>
          <a:off x="1143854" y="3047981"/>
          <a:ext cx="2814435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ব্যবসায়-বাণিজ্য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1161704" y="3065831"/>
        <a:ext cx="2778735" cy="573751"/>
      </dsp:txXfrm>
    </dsp:sp>
    <dsp:sp modelId="{AF7F378D-CFAD-48B4-AF41-0BE48C967D4B}">
      <dsp:nvSpPr>
        <dsp:cNvPr id="0" name=""/>
        <dsp:cNvSpPr/>
      </dsp:nvSpPr>
      <dsp:spPr>
        <a:xfrm>
          <a:off x="624587" y="609451"/>
          <a:ext cx="519267" cy="3505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5069"/>
              </a:lnTo>
              <a:lnTo>
                <a:pt x="519267" y="3505069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D5A57-074E-4E99-91E3-4C36809C19DB}">
      <dsp:nvSpPr>
        <dsp:cNvPr id="0" name=""/>
        <dsp:cNvSpPr/>
      </dsp:nvSpPr>
      <dsp:spPr>
        <a:xfrm>
          <a:off x="1143854" y="3809795"/>
          <a:ext cx="1241066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শিল্প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1161704" y="3827645"/>
        <a:ext cx="1205366" cy="573751"/>
      </dsp:txXfrm>
    </dsp:sp>
    <dsp:sp modelId="{D5DEE2EE-FD18-4E49-9AF6-300A349B449E}">
      <dsp:nvSpPr>
        <dsp:cNvPr id="0" name=""/>
        <dsp:cNvSpPr/>
      </dsp:nvSpPr>
      <dsp:spPr>
        <a:xfrm>
          <a:off x="624587" y="609451"/>
          <a:ext cx="553805" cy="430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7113"/>
              </a:lnTo>
              <a:lnTo>
                <a:pt x="553805" y="4307113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A84E4-3171-4B55-97E6-913512D46427}">
      <dsp:nvSpPr>
        <dsp:cNvPr id="0" name=""/>
        <dsp:cNvSpPr/>
      </dsp:nvSpPr>
      <dsp:spPr>
        <a:xfrm>
          <a:off x="1178393" y="4611839"/>
          <a:ext cx="3403253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ব্যাংক-বিমা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প্রতিষ্ঠান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1196243" y="4629689"/>
        <a:ext cx="3367553" cy="573751"/>
      </dsp:txXfrm>
    </dsp:sp>
    <dsp:sp modelId="{DF438129-90B7-46CF-8CEE-232010959BC7}">
      <dsp:nvSpPr>
        <dsp:cNvPr id="0" name=""/>
        <dsp:cNvSpPr/>
      </dsp:nvSpPr>
      <dsp:spPr>
        <a:xfrm>
          <a:off x="624587" y="609451"/>
          <a:ext cx="519267" cy="502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8697"/>
              </a:lnTo>
              <a:lnTo>
                <a:pt x="519267" y="5028697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04234-EB31-4492-A2D0-0481F0A8B118}">
      <dsp:nvSpPr>
        <dsp:cNvPr id="0" name=""/>
        <dsp:cNvSpPr/>
      </dsp:nvSpPr>
      <dsp:spPr>
        <a:xfrm>
          <a:off x="1143854" y="5333423"/>
          <a:ext cx="1641081" cy="609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NGO:</a:t>
          </a:r>
          <a:endParaRPr lang="en-US" sz="3200" b="1" kern="1200" dirty="0"/>
        </a:p>
      </dsp:txBody>
      <dsp:txXfrm>
        <a:off x="1161704" y="5351273"/>
        <a:ext cx="1605381" cy="573751"/>
      </dsp:txXfrm>
    </dsp:sp>
    <dsp:sp modelId="{DEF79724-B5DB-4284-BB65-3CB729F680CA}">
      <dsp:nvSpPr>
        <dsp:cNvPr id="0" name=""/>
        <dsp:cNvSpPr/>
      </dsp:nvSpPr>
      <dsp:spPr>
        <a:xfrm>
          <a:off x="4865499" y="0"/>
          <a:ext cx="3113954" cy="60945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শহুরে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খাত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4883349" y="17850"/>
        <a:ext cx="3078254" cy="573751"/>
      </dsp:txXfrm>
    </dsp:sp>
    <dsp:sp modelId="{0EBBB531-1884-4741-9461-E996D9CBAFA1}">
      <dsp:nvSpPr>
        <dsp:cNvPr id="0" name=""/>
        <dsp:cNvSpPr/>
      </dsp:nvSpPr>
      <dsp:spPr>
        <a:xfrm>
          <a:off x="5176894" y="609451"/>
          <a:ext cx="1131409" cy="53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477"/>
              </a:lnTo>
              <a:lnTo>
                <a:pt x="1131409" y="533477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E6F0D-8D5E-4078-A194-9733C2CBE838}">
      <dsp:nvSpPr>
        <dsp:cNvPr id="0" name=""/>
        <dsp:cNvSpPr/>
      </dsp:nvSpPr>
      <dsp:spPr>
        <a:xfrm>
          <a:off x="6308304" y="838202"/>
          <a:ext cx="1138279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কৃষি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6326154" y="856052"/>
        <a:ext cx="1102579" cy="573751"/>
      </dsp:txXfrm>
    </dsp:sp>
    <dsp:sp modelId="{931BFA5F-2708-46C3-8AC0-9548F7EFFF82}">
      <dsp:nvSpPr>
        <dsp:cNvPr id="0" name=""/>
        <dsp:cNvSpPr/>
      </dsp:nvSpPr>
      <dsp:spPr>
        <a:xfrm>
          <a:off x="5176894" y="609451"/>
          <a:ext cx="1063960" cy="137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73"/>
              </a:lnTo>
              <a:lnTo>
                <a:pt x="1063960" y="1371673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70B3E-CCEC-4901-BA37-BE4E5B3409F4}">
      <dsp:nvSpPr>
        <dsp:cNvPr id="0" name=""/>
        <dsp:cNvSpPr/>
      </dsp:nvSpPr>
      <dsp:spPr>
        <a:xfrm>
          <a:off x="6240855" y="1676399"/>
          <a:ext cx="1109815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শিল্প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6258705" y="1694249"/>
        <a:ext cx="1074115" cy="573751"/>
      </dsp:txXfrm>
    </dsp:sp>
    <dsp:sp modelId="{EC6CF56B-F4E6-47F2-8290-35B6216583D7}">
      <dsp:nvSpPr>
        <dsp:cNvPr id="0" name=""/>
        <dsp:cNvSpPr/>
      </dsp:nvSpPr>
      <dsp:spPr>
        <a:xfrm>
          <a:off x="5176894" y="609451"/>
          <a:ext cx="127190" cy="2133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055"/>
              </a:lnTo>
              <a:lnTo>
                <a:pt x="127190" y="2133055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0CF79-D80E-487B-B2A4-F2E423B5C125}">
      <dsp:nvSpPr>
        <dsp:cNvPr id="0" name=""/>
        <dsp:cNvSpPr/>
      </dsp:nvSpPr>
      <dsp:spPr>
        <a:xfrm>
          <a:off x="5304084" y="2459739"/>
          <a:ext cx="3243820" cy="5655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শিক্ষা,চিকিৎসা,সেবা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5320648" y="2476303"/>
        <a:ext cx="3210692" cy="532406"/>
      </dsp:txXfrm>
    </dsp:sp>
    <dsp:sp modelId="{C69671D8-DF80-4129-B21A-08F1C20D96C1}">
      <dsp:nvSpPr>
        <dsp:cNvPr id="0" name=""/>
        <dsp:cNvSpPr/>
      </dsp:nvSpPr>
      <dsp:spPr>
        <a:xfrm>
          <a:off x="5176894" y="609451"/>
          <a:ext cx="541772" cy="2839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9244"/>
              </a:lnTo>
              <a:lnTo>
                <a:pt x="541772" y="283924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4DE5B-D2EA-4536-AAC9-FEC6210DA5BC}">
      <dsp:nvSpPr>
        <dsp:cNvPr id="0" name=""/>
        <dsp:cNvSpPr/>
      </dsp:nvSpPr>
      <dsp:spPr>
        <a:xfrm>
          <a:off x="5718667" y="3143969"/>
          <a:ext cx="2427780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ব্যাংক</a:t>
          </a:r>
          <a:r>
            <a:rPr lang="en-US" sz="3200" b="1" kern="1200" dirty="0" smtClean="0"/>
            <a:t> ও </a:t>
          </a:r>
          <a:r>
            <a:rPr lang="en-US" sz="3200" b="1" kern="1200" dirty="0" err="1" smtClean="0"/>
            <a:t>বিমা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5736517" y="3161819"/>
        <a:ext cx="2392080" cy="573751"/>
      </dsp:txXfrm>
    </dsp:sp>
    <dsp:sp modelId="{E9AB931F-F472-473D-8A60-8C5BAFF1EDA0}">
      <dsp:nvSpPr>
        <dsp:cNvPr id="0" name=""/>
        <dsp:cNvSpPr/>
      </dsp:nvSpPr>
      <dsp:spPr>
        <a:xfrm>
          <a:off x="5176894" y="609451"/>
          <a:ext cx="563010" cy="3543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337"/>
              </a:lnTo>
              <a:lnTo>
                <a:pt x="563010" y="3543337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5F0C7-01EB-49E2-AB61-BEFB0A8CE612}">
      <dsp:nvSpPr>
        <dsp:cNvPr id="0" name=""/>
        <dsp:cNvSpPr/>
      </dsp:nvSpPr>
      <dsp:spPr>
        <a:xfrm>
          <a:off x="5739905" y="3848062"/>
          <a:ext cx="2487311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ব্যবসায়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বাণিজ্য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5757755" y="3865912"/>
        <a:ext cx="2451611" cy="573751"/>
      </dsp:txXfrm>
    </dsp:sp>
    <dsp:sp modelId="{22B1AD39-6321-44C6-8E64-7A3BD51F1BD8}">
      <dsp:nvSpPr>
        <dsp:cNvPr id="0" name=""/>
        <dsp:cNvSpPr/>
      </dsp:nvSpPr>
      <dsp:spPr>
        <a:xfrm>
          <a:off x="5176894" y="609451"/>
          <a:ext cx="306982" cy="4311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1428"/>
              </a:lnTo>
              <a:lnTo>
                <a:pt x="306982" y="4311428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7C247-A1F9-4306-A027-03D117663110}">
      <dsp:nvSpPr>
        <dsp:cNvPr id="0" name=""/>
        <dsp:cNvSpPr/>
      </dsp:nvSpPr>
      <dsp:spPr>
        <a:xfrm>
          <a:off x="5483877" y="4616154"/>
          <a:ext cx="2439979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বিদ্যু</a:t>
          </a:r>
          <a:r>
            <a:rPr lang="en-US" sz="3200" b="1" kern="1200" dirty="0" smtClean="0"/>
            <a:t>ৎ ও </a:t>
          </a:r>
          <a:r>
            <a:rPr lang="en-US" sz="3200" b="1" kern="1200" dirty="0" err="1" smtClean="0"/>
            <a:t>গ্যাস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5501727" y="4634004"/>
        <a:ext cx="2404279" cy="573751"/>
      </dsp:txXfrm>
    </dsp:sp>
    <dsp:sp modelId="{FF79A9C0-AF2B-4E12-A8AD-E29C20EB4DF5}">
      <dsp:nvSpPr>
        <dsp:cNvPr id="0" name=""/>
        <dsp:cNvSpPr/>
      </dsp:nvSpPr>
      <dsp:spPr>
        <a:xfrm>
          <a:off x="5176894" y="609451"/>
          <a:ext cx="147297" cy="502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9423"/>
              </a:lnTo>
              <a:lnTo>
                <a:pt x="147297" y="5029423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D54F7-8E49-4D43-BF19-2039EB1E1488}">
      <dsp:nvSpPr>
        <dsp:cNvPr id="0" name=""/>
        <dsp:cNvSpPr/>
      </dsp:nvSpPr>
      <dsp:spPr>
        <a:xfrm>
          <a:off x="5324191" y="5334148"/>
          <a:ext cx="3408704" cy="6094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পরিবহন</a:t>
          </a:r>
          <a:r>
            <a:rPr lang="en-US" sz="3200" b="1" kern="1200" dirty="0" smtClean="0"/>
            <a:t> ও </a:t>
          </a:r>
          <a:r>
            <a:rPr lang="en-US" sz="3200" b="1" kern="1200" dirty="0" err="1" smtClean="0"/>
            <a:t>যোগাযোগ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5342041" y="5351998"/>
        <a:ext cx="3373004" cy="57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0.22456</cdr:x>
      <cdr:y>0.43056</cdr:y>
    </cdr:from>
    <cdr:to>
      <cdr:x>0.43301</cdr:x>
      <cdr:y>0.59722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2221" y="2362200"/>
          <a:ext cx="1905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err="1" smtClean="0">
              <a:solidFill>
                <a:schemeClr val="bg1"/>
              </a:solidFill>
            </a:rPr>
            <a:t>সেবা</a:t>
          </a:r>
          <a:r>
            <a:rPr lang="en-US" sz="3200" b="1" dirty="0" smtClean="0">
              <a:solidFill>
                <a:schemeClr val="bg1"/>
              </a:solidFill>
            </a:rPr>
            <a:t>: ৫৩%</a:t>
          </a:r>
          <a:endParaRPr lang="en-US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0.46636</cdr:x>
      <cdr:y>0.26389</cdr:y>
    </cdr:from>
    <cdr:to>
      <cdr:x>0.67482</cdr:x>
      <cdr:y>0.36111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2021" y="1447800"/>
          <a:ext cx="1905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err="1" smtClean="0">
              <a:solidFill>
                <a:schemeClr val="bg1"/>
              </a:solidFill>
            </a:rPr>
            <a:t>কৃষি</a:t>
          </a:r>
          <a:r>
            <a:rPr lang="en-US" sz="3200" b="1" dirty="0" smtClean="0">
              <a:solidFill>
                <a:schemeClr val="bg1"/>
              </a:solidFill>
            </a:rPr>
            <a:t>: ১৯%</a:t>
          </a:r>
          <a:endParaRPr lang="en-US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0.58333</cdr:y>
    </cdr:from>
    <cdr:to>
      <cdr:x>0.70987</cdr:x>
      <cdr:y>0.69444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69410" y="3200382"/>
          <a:ext cx="1917947" cy="609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err="1" smtClean="0">
              <a:solidFill>
                <a:schemeClr val="bg1"/>
              </a:solidFill>
            </a:rPr>
            <a:t>শিল্প</a:t>
          </a:r>
          <a:r>
            <a:rPr lang="en-US" sz="3200" b="1" dirty="0" smtClean="0">
              <a:solidFill>
                <a:schemeClr val="bg1"/>
              </a:solidFill>
            </a:rPr>
            <a:t>: ২৯%</a:t>
          </a:r>
          <a:endParaRPr lang="en-US" sz="32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         </a:t>
            </a:r>
            <a:r>
              <a:rPr lang="en-US" sz="9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F:\PHOTO\Computer 9\floral_arrangement-wallpaper-3554x1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249"/>
            <a:ext cx="9124724" cy="54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7" y="0"/>
            <a:ext cx="914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সেবা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খাত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( Service Sector) :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57" y="1123025"/>
            <a:ext cx="91440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অর্থনৈতিক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কর্ম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অবস্তুগত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অদৃশ্যমান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এবং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মানুষের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অভাব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পূরণ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এবং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জন্য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বিনিময়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মূল্য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দিতে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তাকে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সেবা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খাত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বলে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57" y="3096827"/>
            <a:ext cx="915435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বাংলাদেশে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ব্যবসায়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বাণিজ্য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পরিবহন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ব্যাংক-বিমা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গৃহায়ন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লোক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প্রশাশন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ডাক্তার-উকিলের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পরামর্শ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সিক্ষকতা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সেবিকার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সেবা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শিল্পী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গায়ক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সবই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সেবার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আওতাভুক্ত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এবং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প্রভৃতি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ক্ষেত্রে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সেবাকর্ম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উৎপন্ন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হয়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4" y="556260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২০১৭-১৮ </a:t>
            </a:r>
            <a:r>
              <a:rPr lang="en-US" sz="3600" b="1" dirty="0" err="1" smtClean="0"/>
              <a:t>অর্থবছরে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জিডিপি’তে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সার্বিক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সেবাখাতের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অবদান</a:t>
            </a:r>
            <a:r>
              <a:rPr lang="en-US" sz="3600" b="1" dirty="0" smtClean="0"/>
              <a:t> ৫২.১৭% </a:t>
            </a:r>
            <a:r>
              <a:rPr lang="en-US" sz="3600" b="1" dirty="0" err="1" smtClean="0"/>
              <a:t>ছিল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607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17006258"/>
              </p:ext>
            </p:extLst>
          </p:nvPr>
        </p:nvGraphicFramePr>
        <p:xfrm>
          <a:off x="-10357" y="1219200"/>
          <a:ext cx="913882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8" y="0"/>
            <a:ext cx="913882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মোট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দেশজ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উৎপাদনে</a:t>
            </a:r>
            <a:r>
              <a:rPr lang="en-US" sz="3200" b="1" dirty="0" smtClean="0"/>
              <a:t> (GDP-</a:t>
            </a:r>
            <a:r>
              <a:rPr lang="en-US" sz="3200" b="1" dirty="0" err="1" smtClean="0"/>
              <a:t>তে</a:t>
            </a:r>
            <a:r>
              <a:rPr lang="en-US" sz="3200" b="1" dirty="0" smtClean="0"/>
              <a:t>) </a:t>
            </a:r>
            <a:r>
              <a:rPr lang="en-US" sz="3200" b="1" dirty="0" err="1" smtClean="0"/>
              <a:t>কৃষি,শিল্প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সেবা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খাতের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অবদান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চিত্রে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দেখানো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হলো</a:t>
            </a:r>
            <a:r>
              <a:rPr lang="en-US" sz="3200" b="1" dirty="0" smtClean="0"/>
              <a:t>: </a:t>
            </a:r>
            <a:r>
              <a:rPr lang="en-US" sz="2000" b="1" dirty="0" err="1" smtClean="0"/>
              <a:t>সূত্র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বাংলাদেশ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অর্থ</a:t>
            </a:r>
            <a:r>
              <a:rPr lang="en-US" sz="2000" b="1" dirty="0" smtClean="0"/>
              <a:t>. সমীক্ষা-২০১৮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85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4003627"/>
              </p:ext>
            </p:extLst>
          </p:nvPr>
        </p:nvGraphicFramePr>
        <p:xfrm>
          <a:off x="-20715" y="7620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21454"/>
            <a:ext cx="9067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২.মালিকানাভিত্তিক </a:t>
            </a:r>
            <a:r>
              <a:rPr lang="en-US" sz="3200" b="1" dirty="0" err="1" smtClean="0"/>
              <a:t>খাতকে</a:t>
            </a:r>
            <a:r>
              <a:rPr lang="en-US" sz="3200" b="1" dirty="0" smtClean="0"/>
              <a:t> ২-ভাগে </a:t>
            </a:r>
            <a:r>
              <a:rPr lang="en-US" sz="3200" b="1" dirty="0" err="1" smtClean="0"/>
              <a:t>ভাগ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হয়েছে</a:t>
            </a:r>
            <a:r>
              <a:rPr lang="en-US" sz="3200" b="1" dirty="0" smtClean="0"/>
              <a:t>--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179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7163858"/>
              </p:ext>
            </p:extLst>
          </p:nvPr>
        </p:nvGraphicFramePr>
        <p:xfrm>
          <a:off x="-20715" y="7620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21454"/>
            <a:ext cx="9067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৩.অঞ্চলভিত্তিক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খাতকে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২-ভাগে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ভাগ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করা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হয়েছে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--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E220-6457-4F2A-94AC-137E3B769E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79724-B5DB-4284-BB65-3CB729F680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BA799-FD70-42D2-A860-E31C80209D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532CB-891A-4A2F-9D04-BB15FC6E8B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09A04-A3A8-489C-95C2-BD4931A3A9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85DF8-1A3A-431F-980C-96DDD5567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3A4B-A14E-4E68-9613-894D78DF8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257CE-ADE5-4075-96F7-D90E16C6CE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6889B-EFD3-4D16-8CED-6D98C2BFE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8804C-8104-4F8D-BE4C-970AD0B61F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F378D-CFAD-48B4-AF41-0BE48C967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D5A57-074E-4E99-91E3-4C36809C19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EE2EE-FD18-4E49-9AF6-300A349B44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A84E4-3171-4B55-97E6-913512D464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38129-90B7-46CF-8CEE-232010959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4234-EB31-4492-A2D0-0481F0A8B1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BB531-1884-4741-9461-E996D9CBA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E6F0D-8D5E-4078-A194-9733C2CBE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BFA5F-2708-46C3-8AC0-9548F7EFFF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0B3E-CCEC-4901-BA37-BE4E5B340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CF56B-F4E6-47F2-8290-35B621658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0CF79-D80E-487B-B2A4-F2E423B5C1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671D8-DF80-4129-B21A-08F1C20D96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4DE5B-D2EA-4536-AAC9-FEC6210DA5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B931F-F472-473D-8A60-8C5BAFF1ED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5F0C7-01EB-49E2-AB61-BEFB0A8CE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1AD39-6321-44C6-8E64-7A3BD51F1B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7C247-A1F9-4306-A027-03D11766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9A9C0-AF2B-4E12-A8AD-E29C20EB4D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54F7-8E49-4D43-BF19-2039EB1E14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067800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অর্থনীতির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কাঠামো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বা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খাতসমূহ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যেকোন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দেশের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অবকাঠামোর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উপর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নির্ভরশীল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3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84" y="0"/>
            <a:ext cx="8991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             </a:t>
            </a:r>
            <a:r>
              <a:rPr lang="en-US" sz="3200" b="1" dirty="0" err="1" smtClean="0"/>
              <a:t>বাড়ির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89916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অর্থনীতির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আমিনুল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স্যার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বাংলাদেশের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কাঠামোর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আলোকপাত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গিয়ে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ছাত্রদের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উদ্দেশ্যে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বললেন</a:t>
            </a:r>
            <a:r>
              <a:rPr lang="en-US" sz="2800" b="1" dirty="0" smtClean="0"/>
              <a:t>, “</a:t>
            </a:r>
            <a:r>
              <a:rPr lang="en-US" sz="2800" b="1" dirty="0" err="1" smtClean="0"/>
              <a:t>সমষ্টিগত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কর্মকান্ডের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ভিত্তি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হচ্ছে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কাঠামো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বাংলাদেশের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কাঠামোকে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তিন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ভাগে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যায়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যথা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উৎপাদনভিত্তিক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খাত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মালিকানাভিত্তিক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অঞ্চলভিত্তিক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তবে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শক্তিশালী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অবকাঠামো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ব্যতীত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কর্মকান্ড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গতিশীল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অর্থনৈতিক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কাঠামো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হচ্ছে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অর্থনীতির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ভিত্তি</a:t>
            </a:r>
            <a:r>
              <a:rPr lang="en-US" sz="2800" b="1" dirty="0" smtClean="0"/>
              <a:t>।”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57233"/>
            <a:ext cx="9144000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ক) </a:t>
            </a:r>
            <a:r>
              <a:rPr lang="en-US" sz="2400" b="1" dirty="0" err="1" smtClean="0"/>
              <a:t>অর্থনৈতিক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কাঠামো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?</a:t>
            </a:r>
          </a:p>
          <a:p>
            <a:r>
              <a:rPr lang="en-US" sz="2400" b="1" dirty="0" smtClean="0"/>
              <a:t>খ)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গ্রামীণ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উপাদানগুলোর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দাও</a:t>
            </a:r>
            <a:r>
              <a:rPr lang="en-US" sz="2400" b="1" dirty="0" smtClean="0"/>
              <a:t>।</a:t>
            </a:r>
          </a:p>
          <a:p>
            <a:r>
              <a:rPr lang="en-US" sz="2400" b="1" dirty="0" smtClean="0"/>
              <a:t>গ) </a:t>
            </a:r>
            <a:r>
              <a:rPr lang="en-US" sz="2400" b="1" dirty="0" err="1" smtClean="0"/>
              <a:t>উদ্দীপকে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খাতগুলোর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অধীনে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বিদ্যমান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উপখাতগুলোর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সমন্বয়ে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অর্থনৈতিক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কাঠামোর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সংক্ষিপ্ত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বিবরণ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দাও</a:t>
            </a:r>
            <a:r>
              <a:rPr lang="en-US" sz="2400" b="1" dirty="0" smtClean="0"/>
              <a:t>।</a:t>
            </a:r>
          </a:p>
          <a:p>
            <a:r>
              <a:rPr lang="en-US" sz="2400" b="1" dirty="0" smtClean="0"/>
              <a:t>ঘ) “</a:t>
            </a:r>
            <a:r>
              <a:rPr lang="en-US" sz="2400" b="1" dirty="0" err="1" smtClean="0"/>
              <a:t>অর্থনৈতিক</a:t>
            </a:r>
            <a:r>
              <a:rPr lang="en-US" sz="2400" b="1" dirty="0" smtClean="0"/>
              <a:t> </a:t>
            </a:r>
            <a:r>
              <a:rPr lang="en-US" sz="2400" b="1" dirty="0" err="1"/>
              <a:t>কাঠামো</a:t>
            </a:r>
            <a:r>
              <a:rPr lang="en-US" sz="2400" b="1" dirty="0"/>
              <a:t> </a:t>
            </a:r>
            <a:r>
              <a:rPr lang="en-US" sz="2400" b="1" dirty="0" err="1"/>
              <a:t>হচ্ছে</a:t>
            </a:r>
            <a:r>
              <a:rPr lang="en-US" sz="2400" b="1" dirty="0"/>
              <a:t>, </a:t>
            </a:r>
            <a:r>
              <a:rPr lang="en-US" sz="2400" b="1" dirty="0" err="1"/>
              <a:t>একটি</a:t>
            </a:r>
            <a:r>
              <a:rPr lang="en-US" sz="2400" b="1" dirty="0"/>
              <a:t> </a:t>
            </a:r>
            <a:r>
              <a:rPr lang="en-US" sz="2400" b="1" dirty="0" err="1"/>
              <a:t>দেশের</a:t>
            </a:r>
            <a:r>
              <a:rPr lang="en-US" sz="2400" b="1" dirty="0"/>
              <a:t> </a:t>
            </a:r>
            <a:r>
              <a:rPr lang="en-US" sz="2400" b="1" dirty="0" err="1"/>
              <a:t>অর্থনীতির</a:t>
            </a:r>
            <a:r>
              <a:rPr lang="en-US" sz="2400" b="1" dirty="0"/>
              <a:t> </a:t>
            </a:r>
            <a:r>
              <a:rPr lang="en-US" sz="2400" b="1" dirty="0" err="1"/>
              <a:t>মূল</a:t>
            </a:r>
            <a:r>
              <a:rPr lang="en-US" sz="2400" b="1" dirty="0"/>
              <a:t> </a:t>
            </a:r>
            <a:r>
              <a:rPr lang="en-US" sz="2400" b="1" dirty="0" err="1"/>
              <a:t>ভিত্তি</a:t>
            </a:r>
            <a:r>
              <a:rPr lang="en-US" sz="2400" b="1" dirty="0" smtClean="0"/>
              <a:t>।”– </a:t>
            </a:r>
            <a:r>
              <a:rPr lang="en-US" sz="2400" b="1" dirty="0" err="1" smtClean="0"/>
              <a:t>তুমি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আমিনুল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স্যারের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বক্তব্যের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একমত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তোমার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উত্তরের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সপক্ষে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যুক্তি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দাও</a:t>
            </a:r>
            <a:r>
              <a:rPr lang="en-US" sz="2400" b="1" dirty="0" smtClean="0"/>
              <a:t>।</a:t>
            </a:r>
            <a:endParaRPr lang="en-US" sz="24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14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PHOTO\Computer 9\purple_onion_flowers_field-wallpaper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8113"/>
            <a:ext cx="9144000" cy="1323439"/>
          </a:xfrm>
          <a:prstGeom prst="rect">
            <a:avLst/>
          </a:prstGeom>
          <a:solidFill>
            <a:srgbClr val="B4FBA3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</a:rPr>
              <a:t>         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ধন্যবাদ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2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36">
        <p:split orient="vert"/>
      </p:transition>
    </mc:Choice>
    <mc:Fallback xmlns="">
      <p:transition spd="slow" advTm="114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DHAKA 2019\IMG_20190130_105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27" y="2743200"/>
            <a:ext cx="1600200" cy="21336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5619" y="1514243"/>
            <a:ext cx="4552582" cy="1104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bn-I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02" y="5118716"/>
            <a:ext cx="2971800" cy="120588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96" y="2093696"/>
            <a:ext cx="1981200" cy="46695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4953000" y="904355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</a:rPr>
              <a:t>অর্থনীতি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দ্বিতীয়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পত্র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9983" y="1479573"/>
            <a:ext cx="463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BACC6">
                    <a:lumMod val="50000"/>
                  </a:srgbClr>
                </a:solidFill>
              </a:rPr>
              <a:t>১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ম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অধ্যায়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: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বাংলাদেশের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অর্থনীতি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পরিচয়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endParaRPr lang="en-US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3674" y="888966"/>
            <a:ext cx="566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বিষয়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বাংলাদেশের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অর্থনীতির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কাঠামো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630604" y="193708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একাদশ-দ্বাদশ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শ্রেণি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" y="2339936"/>
            <a:ext cx="6086017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32">
        <p14:gallery dir="l"/>
      </p:transition>
    </mc:Choice>
    <mc:Fallback xmlns="">
      <p:transition spd="slow" advTm="12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DHAKA 2019\IMG_20190130_105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41648"/>
            <a:ext cx="1600200" cy="21336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85618"/>
            <a:ext cx="3048000" cy="1052002"/>
          </a:xfrm>
          <a:prstGeom prst="rect">
            <a:avLst/>
          </a:prstGeom>
          <a:noFill/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11200" dir="3000000">
              <a:schemeClr val="bg2">
                <a:lumMod val="10000"/>
              </a:schemeClr>
            </a:inn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8" y="2445252"/>
            <a:ext cx="1981200" cy="466957"/>
          </a:xfrm>
          <a:prstGeom prst="rect">
            <a:avLst/>
          </a:prstGeom>
          <a:noFill/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4" name="TextBox 1"/>
          <p:cNvSpPr txBox="1"/>
          <p:nvPr/>
        </p:nvSpPr>
        <p:spPr>
          <a:xfrm>
            <a:off x="914400" y="796047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</a:rPr>
              <a:t>অর্থনীতি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দ্বিতীয়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পত্র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7929" y="26606"/>
            <a:ext cx="9169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০২.০৯.২০২০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তাং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বুধবার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সকাল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৯.৩০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মি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অনলাইন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লাইভে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ক্লাস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,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যুক্ত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থাকো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দোলেশ্বর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আবদুল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মান্নান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আদর্শ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মহাবিদ্যালয়ের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Facebook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গ্রুপে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0" y="2201852"/>
            <a:ext cx="60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BACC6">
                    <a:lumMod val="50000"/>
                  </a:srgbClr>
                </a:solidFill>
              </a:rPr>
              <a:t>১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ম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অধ্যায়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: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বাংলাদেশের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অর্থনীতি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পরিচয়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endParaRPr lang="en-US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811710"/>
            <a:ext cx="466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বিষয়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: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বাংলাদেশের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অর্থনৈতিক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খাত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5214891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একাদশ-দ্বাদশ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শ্রেণি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5486400" cy="3988291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7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32">
        <p14:gallery dir="l"/>
      </p:transition>
    </mc:Choice>
    <mc:Fallback xmlns="">
      <p:transition spd="slow" advTm="12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6" y="7398"/>
            <a:ext cx="9144000" cy="7232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6000" b="1" dirty="0" smtClean="0"/>
          </a:p>
          <a:p>
            <a:r>
              <a:rPr lang="en-US" sz="6000" b="1" dirty="0" smtClean="0">
                <a:solidFill>
                  <a:srgbClr val="C00000"/>
                </a:solidFill>
              </a:rPr>
              <a:t>       </a:t>
            </a:r>
            <a:r>
              <a:rPr lang="bn-IN" sz="6000" b="1" dirty="0" smtClean="0">
                <a:solidFill>
                  <a:srgbClr val="7030A0"/>
                </a:solidFill>
              </a:rPr>
              <a:t>অর্থনীতি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bn-IN" sz="6000" b="1" dirty="0" smtClean="0">
                <a:solidFill>
                  <a:srgbClr val="7030A0"/>
                </a:solidFill>
              </a:rPr>
              <a:t>দ্বিতীয় পত্র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bn-IN" sz="4400" b="1" dirty="0" smtClean="0">
                <a:solidFill>
                  <a:srgbClr val="7030A0"/>
                </a:solidFill>
              </a:rPr>
              <a:t>প্রথম অধ্যায়</a:t>
            </a:r>
            <a:r>
              <a:rPr lang="en-US" sz="4400" b="1" dirty="0" smtClean="0">
                <a:solidFill>
                  <a:srgbClr val="7030A0"/>
                </a:solidFill>
              </a:rPr>
              <a:t> : </a:t>
            </a:r>
            <a:r>
              <a:rPr lang="bn-IN" sz="4400" b="1" dirty="0" smtClean="0">
                <a:solidFill>
                  <a:srgbClr val="7030A0"/>
                </a:solidFill>
              </a:rPr>
              <a:t>বাংলাদেশের অর্থনীতি পরিচয়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r>
              <a:rPr lang="en-US" sz="6000" b="1" dirty="0" smtClean="0">
                <a:solidFill>
                  <a:srgbClr val="7030A0"/>
                </a:solidFill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</a:rPr>
              <a:t> : </a:t>
            </a:r>
          </a:p>
          <a:p>
            <a:r>
              <a:rPr lang="en-US" sz="6000" b="1" dirty="0" err="1" smtClean="0">
                <a:solidFill>
                  <a:srgbClr val="7030A0"/>
                </a:solidFill>
              </a:rPr>
              <a:t>বাংলাদেশের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অর্থনীতির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কাঠামো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endParaRPr lang="bn-IN" sz="6000" b="1" dirty="0" smtClean="0">
              <a:solidFill>
                <a:srgbClr val="7030A0"/>
              </a:solidFill>
            </a:endParaRPr>
          </a:p>
          <a:p>
            <a:r>
              <a:rPr lang="en-US" sz="6000" b="1" dirty="0" smtClean="0">
                <a:solidFill>
                  <a:srgbClr val="7030A0"/>
                </a:solidFill>
              </a:rPr>
              <a:t>       </a:t>
            </a:r>
            <a:r>
              <a:rPr lang="bn-IN" sz="6000" b="1" dirty="0" smtClean="0">
                <a:solidFill>
                  <a:srgbClr val="7030A0"/>
                </a:solidFill>
              </a:rPr>
              <a:t>সময়</a:t>
            </a:r>
            <a:r>
              <a:rPr lang="en-US" sz="6000" b="1" dirty="0" smtClean="0">
                <a:solidFill>
                  <a:srgbClr val="7030A0"/>
                </a:solidFill>
              </a:rPr>
              <a:t> : ৪৫</a:t>
            </a:r>
            <a:r>
              <a:rPr lang="bn-IN" sz="6000" b="1" dirty="0" smtClean="0">
                <a:solidFill>
                  <a:srgbClr val="7030A0"/>
                </a:solidFill>
              </a:rPr>
              <a:t> মিনিট</a:t>
            </a:r>
            <a:endParaRPr lang="en-US" sz="6000" b="1" dirty="0" smtClean="0">
              <a:solidFill>
                <a:srgbClr val="7030A0"/>
              </a:solidFill>
            </a:endParaRPr>
          </a:p>
          <a:p>
            <a:endParaRPr lang="en-US" sz="6000" b="1" dirty="0" smtClean="0">
              <a:solidFill>
                <a:srgbClr val="C00000"/>
              </a:solidFill>
            </a:endParaRPr>
          </a:p>
          <a:p>
            <a:r>
              <a:rPr lang="bn-IN" sz="6000" b="1" dirty="0" smtClean="0"/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70651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" y="152400"/>
            <a:ext cx="9109969" cy="6432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         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আজকের পাঠ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bn-IN" sz="6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১.বাংলাদেশের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অর্থনীতির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</a:rPr>
              <a:t>কাঠামো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</a:rPr>
              <a:t>পারবে।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bn-IN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২.উৎপাদন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ভিত্তিক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খাত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</a:rPr>
              <a:t>পারবে।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bn-IN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৩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.মালিকানা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ভিত্তিক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খাত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</a:rPr>
              <a:t> পারবে।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bn-IN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৪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</a:rPr>
              <a:t>অ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ঞ্চলভিত্তিক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খাত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410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7" y="701859"/>
            <a:ext cx="91440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800" b="1" dirty="0" smtClean="0"/>
              <a:t>যেকোন </a:t>
            </a:r>
            <a:r>
              <a:rPr lang="bn-IN" sz="4800" b="1" dirty="0"/>
              <a:t>দেশের অর্থনীতিতে সংঘঠিত অর্থনৈতিক কর্মকান্ডের সমষ্টিগত অবদানই দেশের অর্থনীতির ভিত্তি গড়ে তোলে।এসব ভিত্তিকে অর্থনীতিতে </a:t>
            </a:r>
            <a:r>
              <a:rPr lang="en-US" sz="4800" b="1" dirty="0" smtClean="0"/>
              <a:t>‘</a:t>
            </a:r>
            <a:r>
              <a:rPr lang="bn-IN" sz="4800" b="1" dirty="0" smtClean="0"/>
              <a:t>অর্থনৈতিক কাঠামো</a:t>
            </a:r>
            <a:r>
              <a:rPr lang="en-US" sz="4800" b="1" dirty="0" smtClean="0"/>
              <a:t>’</a:t>
            </a:r>
            <a:r>
              <a:rPr lang="bn-IN" sz="4800" b="1" dirty="0" smtClean="0"/>
              <a:t> বা</a:t>
            </a:r>
            <a:r>
              <a:rPr lang="en-US" sz="4800" b="1" dirty="0" smtClean="0"/>
              <a:t> ‘</a:t>
            </a:r>
            <a:r>
              <a:rPr lang="bn-IN" sz="4800" b="1" dirty="0" smtClean="0"/>
              <a:t>খাত</a:t>
            </a:r>
            <a:r>
              <a:rPr lang="en-US" sz="4800" b="1" dirty="0" smtClean="0"/>
              <a:t>’(Sector)</a:t>
            </a:r>
            <a:r>
              <a:rPr lang="bn-IN" sz="4800" b="1" dirty="0" smtClean="0"/>
              <a:t> </a:t>
            </a:r>
            <a:r>
              <a:rPr lang="bn-IN" sz="4800" b="1" dirty="0"/>
              <a:t>বলা হয়।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6027"/>
            <a:ext cx="914400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</a:rPr>
              <a:t>অর্থনৈতিক </a:t>
            </a:r>
            <a:r>
              <a:rPr lang="bn-IN" sz="4000" b="1" dirty="0" smtClean="0">
                <a:solidFill>
                  <a:schemeClr val="bg1"/>
                </a:solidFill>
              </a:rPr>
              <a:t>কাঠামো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(Economic Structure):</a:t>
            </a:r>
            <a:endParaRPr lang="bn-IN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8" y="4549676"/>
            <a:ext cx="9144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বাংলাদেশের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অর্থনীতিতে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অর্থনৈতিক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কাঠামো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খাতকে</a:t>
            </a:r>
            <a:r>
              <a:rPr lang="en-US" sz="4800" b="1" dirty="0" smtClean="0"/>
              <a:t> ৩-ভাগে </a:t>
            </a:r>
            <a:r>
              <a:rPr lang="en-US" sz="4800" b="1" dirty="0" err="1" smtClean="0"/>
              <a:t>ভাগ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যায়</a:t>
            </a:r>
            <a:r>
              <a:rPr lang="en-US" sz="4800" b="1" dirty="0" smtClean="0"/>
              <a:t>। </a:t>
            </a:r>
            <a:r>
              <a:rPr lang="en-US" sz="4800" b="1" dirty="0" err="1" smtClean="0"/>
              <a:t>সংক্ষেপে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তা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সূচিতে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দেখানো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হলো</a:t>
            </a:r>
            <a:r>
              <a:rPr lang="en-US" sz="4800" b="1" dirty="0" smtClean="0"/>
              <a:t>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843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6933469"/>
              </p:ext>
            </p:extLst>
          </p:nvPr>
        </p:nvGraphicFramePr>
        <p:xfrm>
          <a:off x="0" y="7620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8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A305-E619-4186-B1C7-2FADDAEE51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B69-407D-47DE-A55D-6EAC895CFB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C4C8D-7B52-42AE-B664-F2D5E9C854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0D83A-8C9F-437A-8841-A73A4D9013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11A43-78CB-4D0F-958B-BC0C252457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B9300-C60D-49DD-98EB-56F81DBDA9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967FF-FE8B-4C8E-B234-0DCE8FD58F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1655C-9180-49CA-A5DA-5A39682558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54360-080F-4813-BCC1-D58E63426C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95B61-A934-4B36-8D77-A4B1748616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007D4-0298-4AA9-A45F-E7F34B59B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54608-301A-4631-B79C-19953FA142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A88E-EF7C-4ED5-ACEF-C060165C76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F856-BEF8-427D-99F3-05588B70DC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21EEA-236A-471F-918D-CD5AD4D638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482CF-B3F3-4754-ABEC-0B83C132F8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D5410-6418-4B99-8C9F-641CF41C2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07623-840F-4246-9EDF-F2111D343E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6405-C9FF-4147-8B84-A60AD29069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72FD-E787-4B83-AF36-36EAB45ECD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E4EF-FEA3-4F76-A598-8261995A7D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AF42E-9A77-4454-90F7-380DBEE200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E9AFC-52FC-4F4D-A272-D46CB1AE5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D2DDC-4254-4A93-AC24-1A54B2EF5F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63164-4D6D-462D-9592-8E4A908CFF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12BFA-3FBC-48D6-B38F-7AF7932DF7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D5792-8BBB-4C92-B788-FFBC80413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1A4D2-047C-4E31-B3E2-B2A1F92AF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3EDFC-0930-48DA-8818-6D84A0341B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0EAC7-72FE-4CBB-B53E-6125C49FB5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F084B-F663-4EEC-B256-8B6FBF0F40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6C67-FA9A-4C3D-AA2C-3440FB80C4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5244185"/>
              </p:ext>
            </p:extLst>
          </p:nvPr>
        </p:nvGraphicFramePr>
        <p:xfrm>
          <a:off x="0" y="39418"/>
          <a:ext cx="9144000" cy="681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231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5"/>
    </mc:Choice>
    <mc:Fallback xmlns="">
      <p:transition spd="slow" advTm="50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7D91E-8A2A-4F99-B60C-D7C232286B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F508-B9C9-4F66-88D5-EC07B4E319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B234-B0C5-4ECF-8848-6C71BAB49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09156-D01A-4B19-B31A-292CEC6A04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9762487"/>
              </p:ext>
            </p:extLst>
          </p:nvPr>
        </p:nvGraphicFramePr>
        <p:xfrm>
          <a:off x="0" y="39418"/>
          <a:ext cx="9144000" cy="681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757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5"/>
    </mc:Choice>
    <mc:Fallback xmlns="">
      <p:transition spd="slow" advTm="50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80126-DB9D-4AC9-95EF-61D79F05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F280126-DB9D-4AC9-95EF-61D79F05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1F280126-DB9D-4AC9-95EF-61D79F05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F280126-DB9D-4AC9-95EF-61D79F050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2A851-E360-46CD-A509-6ECC09AE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92D2A851-E360-46CD-A509-6ECC09AE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92D2A851-E360-46CD-A509-6ECC09AE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2D2A851-E360-46CD-A509-6ECC09AE9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2C7F0-E213-4DB5-9995-B457D611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4E2C7F0-E213-4DB5-9995-B457D611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4E2C7F0-E213-4DB5-9995-B457D611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94E2C7F0-E213-4DB5-9995-B457D611C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9C0758-7C1B-4E27-8CEF-FC9002ECC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69C0758-7C1B-4E27-8CEF-FC9002ECC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69C0758-7C1B-4E27-8CEF-FC9002ECC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F69C0758-7C1B-4E27-8CEF-FC9002ECC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8|8.5|6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8|8.5|6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621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Moshiur Rahman</dc:creator>
  <cp:lastModifiedBy>Md. Moshiur Rahman</cp:lastModifiedBy>
  <cp:revision>58</cp:revision>
  <dcterms:created xsi:type="dcterms:W3CDTF">2006-08-16T00:00:00Z</dcterms:created>
  <dcterms:modified xsi:type="dcterms:W3CDTF">2020-09-03T08:49:25Z</dcterms:modified>
</cp:coreProperties>
</file>