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sldIdLst>
    <p:sldId id="257" r:id="rId3"/>
    <p:sldId id="258" r:id="rId4"/>
    <p:sldId id="260" r:id="rId5"/>
    <p:sldId id="259" r:id="rId6"/>
    <p:sldId id="273" r:id="rId7"/>
    <p:sldId id="261" r:id="rId8"/>
    <p:sldId id="262" r:id="rId9"/>
    <p:sldId id="263" r:id="rId10"/>
    <p:sldId id="264" r:id="rId11"/>
    <p:sldId id="274" r:id="rId12"/>
    <p:sldId id="275" r:id="rId13"/>
    <p:sldId id="27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381004-CFD6-4C87-98FD-422D2EB92EDD}" type="datetimeFigureOut">
              <a:rPr lang="en-US" smtClean="0"/>
              <a:t>03-Sep-20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F7E9D8-FEC1-419C-8D57-055268B8DC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600200" y="4572000"/>
            <a:ext cx="6248400" cy="2057400"/>
          </a:xfrm>
          <a:prstGeom prst="flowChartPunched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51"/>
            <a:ext cx="9144000" cy="452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6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2514600" y="381000"/>
            <a:ext cx="3962400" cy="9001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581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পারিবারিক খামারে একসাথে পারিবারিক চাহিদা মিটিয়ে বাড়তি আয় সম্ভব কি ব্যাখ্যা কর। </a:t>
            </a:r>
            <a:endParaRPr lang="en-US" sz="20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1828800" y="2819400"/>
            <a:ext cx="4953000" cy="61264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https://www.youtube.com/watch?v=CB6zcwHv6Ls</a:t>
            </a:r>
          </a:p>
        </p:txBody>
      </p:sp>
      <p:sp>
        <p:nvSpPr>
          <p:cNvPr id="7" name="Bevel 6"/>
          <p:cNvSpPr/>
          <p:nvPr/>
        </p:nvSpPr>
        <p:spPr>
          <a:xfrm>
            <a:off x="3276600" y="228600"/>
            <a:ext cx="2209800" cy="1499616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চল একটা ভিডিও দেখি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0"/>
            <a:ext cx="3557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পারিবারিক কৃষি খামারের গুরুত্ব ব্যাখ্যা </a:t>
            </a:r>
            <a:r>
              <a:rPr lang="bn-BD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bn-IN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695699" y="685800"/>
            <a:ext cx="1752600" cy="9144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43450"/>
            <a:ext cx="2819399" cy="2114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304800"/>
            <a:ext cx="4495800" cy="914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Light" pitchFamily="2" charset="0"/>
                <a:cs typeface="NikoshLight" pitchFamily="2" charset="0"/>
              </a:rPr>
              <a:t>বাড়ির কাজ</a:t>
            </a:r>
            <a:endParaRPr lang="en-US" sz="3600" b="1" dirty="0">
              <a:solidFill>
                <a:srgbClr val="FFFF0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295400" y="2057400"/>
            <a:ext cx="5638800" cy="804672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কৃষি ক্ষেত্রে পারিবারিক খামারের গুরুত্ব</a:t>
            </a:r>
            <a:r>
              <a:rPr lang="bn-IN" sz="2800" b="1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বর্ণনা কর।</a:t>
            </a:r>
            <a:endParaRPr lang="en-US" sz="2800" b="1" dirty="0">
              <a:solidFill>
                <a:srgbClr val="FF0000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52400" y="152400"/>
            <a:ext cx="8839200" cy="2057400"/>
          </a:xfrm>
          <a:prstGeom prst="flowChartPunched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rgbClr val="FF0000"/>
                </a:solidFill>
                <a:latin typeface="NikoshLight" pitchFamily="2" charset="0"/>
                <a:cs typeface="NikoshLight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05074"/>
            <a:ext cx="88392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grayscl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69845"/>
            <a:ext cx="4611356" cy="2246769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শিক্ষক পরিচিতি</a:t>
            </a:r>
          </a:p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রিপন বাড়ৈ</a:t>
            </a:r>
          </a:p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</a:p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নান্দিকাঠী আদর্শ মাধ্যমিক বিদ্যালয়</a:t>
            </a:r>
          </a:p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নলছিটি,ঝালকাঠী।</a:t>
            </a:r>
            <a:endParaRPr lang="en-US" sz="28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3723796"/>
            <a:ext cx="4343399" cy="255454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শ্রেণিঃ নবম-দশম</a:t>
            </a:r>
          </a:p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বিষয়ঃ কৃষি </a:t>
            </a:r>
            <a:r>
              <a:rPr lang="bn-IN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শিক্ষা</a:t>
            </a:r>
          </a:p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IN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সপ্তম</a:t>
            </a:r>
            <a:endParaRPr lang="bn-IN" sz="3200" b="1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সময়ঃ </a:t>
            </a:r>
            <a:r>
              <a:rPr lang="bn-IN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৫০মিনিট</a:t>
            </a:r>
            <a:endParaRPr lang="en-US" sz="32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2743200" cy="311718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5809443" y="3181915"/>
            <a:ext cx="2720232" cy="3591111"/>
            <a:chOff x="5334000" y="2286000"/>
            <a:chExt cx="2720232" cy="3676085"/>
          </a:xfrm>
        </p:grpSpPr>
        <p:sp>
          <p:nvSpPr>
            <p:cNvPr id="6" name="Rectangle 5"/>
            <p:cNvSpPr/>
            <p:nvPr/>
          </p:nvSpPr>
          <p:spPr>
            <a:xfrm rot="19355115">
              <a:off x="7524378" y="3571333"/>
              <a:ext cx="529854" cy="2390752"/>
            </a:xfrm>
            <a:prstGeom prst="rect">
              <a:avLst/>
            </a:prstGeom>
            <a:solidFill>
              <a:schemeClr val="bg2"/>
            </a:solidFill>
            <a:ln w="38100">
              <a:prstDash val="lgDashDot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2016-05-17 21.04.06~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2286000"/>
              <a:ext cx="2286000" cy="3052197"/>
            </a:xfrm>
            <a:prstGeom prst="rect">
              <a:avLst/>
            </a:prstGeom>
            <a:ln w="38100" cap="rnd">
              <a:solidFill>
                <a:srgbClr val="FFFFFF"/>
              </a:solidFill>
              <a:prstDash val="lgDashDot"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perspectiveHeroicExtremeLeftFacing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145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পারিবারিক কৃষি খামার কি? কিভাবে পারিবারিক কৃষি খামার শুরু করতে হয়? ~  Sylhet Tourist Sp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পারিবারিক কৃষি খামার কি? কিভাবে পারিবারিক কৃষি খামার শুরু করতে হয়? ~  Sylhet Tourist Sp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1847"/>
            <a:ext cx="3959225" cy="1820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11847"/>
            <a:ext cx="3810000" cy="1847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28900"/>
            <a:ext cx="8912225" cy="41529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5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295400" y="469392"/>
            <a:ext cx="5791200" cy="1042416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পাঠ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438400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পারিবারিক খামার</a:t>
            </a:r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পারিবারিক খামার।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2"/>
          <p:cNvSpPr/>
          <p:nvPr/>
        </p:nvSpPr>
        <p:spPr>
          <a:xfrm>
            <a:off x="2133600" y="225552"/>
            <a:ext cx="4876800" cy="612648"/>
          </a:xfrm>
          <a:prstGeom prst="flowChartInputOutpu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Light" pitchFamily="2" charset="0"/>
                <a:cs typeface="NikoshLight" pitchFamily="2" charset="0"/>
              </a:rPr>
              <a:t>নিচের </a:t>
            </a:r>
            <a:r>
              <a:rPr lang="bn-IN" sz="2800" b="1" dirty="0" smtClean="0">
                <a:latin typeface="NikoshLight" pitchFamily="2" charset="0"/>
                <a:cs typeface="NikoshLight" pitchFamily="2" charset="0"/>
              </a:rPr>
              <a:t>চিত্র</a:t>
            </a:r>
            <a:r>
              <a:rPr lang="bn-IN" sz="2800" b="1" dirty="0" smtClean="0">
                <a:latin typeface="NikoshLight" pitchFamily="2" charset="0"/>
                <a:cs typeface="NikoshLight" pitchFamily="2" charset="0"/>
              </a:rPr>
              <a:t>গুলো </a:t>
            </a:r>
            <a:r>
              <a:rPr lang="bn-IN" sz="2800" b="1" dirty="0" smtClean="0">
                <a:latin typeface="NikoshLight" pitchFamily="2" charset="0"/>
                <a:cs typeface="NikoshLight" pitchFamily="2" charset="0"/>
              </a:rPr>
              <a:t>লক্ষ্য কর</a:t>
            </a:r>
            <a:endParaRPr lang="en-US" sz="2800" b="1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2"/>
            <a:ext cx="3420341" cy="21336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93" y="4055052"/>
            <a:ext cx="3306907" cy="28029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93" y="1014412"/>
            <a:ext cx="3286125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" y="4055052"/>
            <a:ext cx="3411682" cy="2802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5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4600" y="228600"/>
            <a:ext cx="4114800" cy="144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FF00"/>
                </a:solidFill>
                <a:latin typeface="NikoshLight" pitchFamily="2" charset="0"/>
                <a:cs typeface="NikoshLight" pitchFamily="2" charset="0"/>
              </a:rPr>
              <a:t>শিখন ফল</a:t>
            </a:r>
            <a:endParaRPr lang="en-US" sz="8000" b="1" dirty="0">
              <a:solidFill>
                <a:srgbClr val="FFFF0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205335"/>
            <a:ext cx="6048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  <a:latin typeface="NikoshLight" pitchFamily="2" charset="0"/>
                <a:cs typeface="NikoshLight" pitchFamily="2" charset="0"/>
              </a:rPr>
              <a:t>এই পাঠ শেষে শিক্ষার্থীরা যা জানতে পারবে......</a:t>
            </a:r>
            <a:endParaRPr lang="en-US" sz="3200" b="1" dirty="0">
              <a:solidFill>
                <a:srgbClr val="00B0F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0480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পারিবারিক খামার কী বলতে পারবে</a:t>
            </a:r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পারিবারিক </a:t>
            </a:r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খামারের উপারিতা বলতে </a:t>
            </a:r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পারবে।</a:t>
            </a:r>
          </a:p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পারিবারিক 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কৃষি খামারের গুরুত্ব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ব্যাখ্যা করতে পারবে</a:t>
            </a: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"/>
            <a:ext cx="4419601" cy="349827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7244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366655" y="381000"/>
            <a:ext cx="2590800" cy="1033272"/>
          </a:xfrm>
          <a:prstGeom prst="horizontalScroll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Light" pitchFamily="2" charset="0"/>
                <a:cs typeface="NikoshLight" pitchFamily="2" charset="0"/>
              </a:rPr>
              <a:t>একক কাজ</a:t>
            </a:r>
            <a:endParaRPr lang="en-US" sz="4000" b="1" dirty="0">
              <a:solidFill>
                <a:srgbClr val="002060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188" y="2438400"/>
            <a:ext cx="3565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পারিবারিক খামার কাকে বলে?</a:t>
            </a:r>
          </a:p>
          <a:p>
            <a:r>
              <a:rPr lang="bn-IN" sz="2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পারিবারিক খামারে সাধারনত কি কি থাকে?</a:t>
            </a:r>
            <a:endParaRPr lang="en-US" sz="2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grayscl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505201"/>
            <a:ext cx="5162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3360" cy="3429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7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 0 L 0.089 -0.037 L 0.125 0 L 0.177 0 L 0.177 0.052 L 0.213 0.089 L 0.177 0.125 L 0.177 0.177 L 0.125 0.177 L 0.089 0.213 L 0.052 0.177 L 0 0.177 L 0 0.125 L -0.037 0.089 L 0 0.052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823</TotalTime>
  <Words>121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Aspect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Ripan Barai</dc:creator>
  <cp:lastModifiedBy>Ripan Barai</cp:lastModifiedBy>
  <cp:revision>226</cp:revision>
  <dcterms:created xsi:type="dcterms:W3CDTF">2020-08-29T18:10:20Z</dcterms:created>
  <dcterms:modified xsi:type="dcterms:W3CDTF">2020-09-03T14:05:50Z</dcterms:modified>
</cp:coreProperties>
</file>