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6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66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5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4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0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0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5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76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27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1AF53A7-1BB4-49B4-B20D-446B90BCF044}"/>
              </a:ext>
            </a:extLst>
          </p:cNvPr>
          <p:cNvSpPr txBox="1"/>
          <p:nvPr/>
        </p:nvSpPr>
        <p:spPr>
          <a:xfrm>
            <a:off x="969889" y="542835"/>
            <a:ext cx="1035382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20" y="1954528"/>
            <a:ext cx="6176087" cy="4145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112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8030" y="1662541"/>
            <a:ext cx="11557540" cy="2415313"/>
            <a:chOff x="388077" y="1233050"/>
            <a:chExt cx="11557540" cy="24153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77" y="1334652"/>
              <a:ext cx="2790675" cy="22121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478" y="1283851"/>
              <a:ext cx="2803413" cy="22846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954" y="1233050"/>
              <a:ext cx="2811663" cy="24153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15" y="1334653"/>
              <a:ext cx="2641600" cy="22121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687782" y="651164"/>
            <a:ext cx="6888576" cy="72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চিত্রগুলো ভালোভাবে 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815" y="4470402"/>
            <a:ext cx="11823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 পাতার রস চর্মরোগের অব্যর্থ মহৌষধ ।নিম পাতার ডাল দাঁতের জন্য উপকারী, রুপচর্চায় কাজে লাগে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88" y="1440439"/>
            <a:ext cx="4999001" cy="332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29491" y="554182"/>
            <a:ext cx="30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3748" y="5333348"/>
            <a:ext cx="808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নিমগাছের গুণাগুণের একটি তালিকা তৈরি কর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293600" cy="6858000"/>
            <a:chOff x="0" y="0"/>
            <a:chExt cx="122936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293600" cy="6858000"/>
            </a:xfrm>
            <a:prstGeom prst="frame">
              <a:avLst>
                <a:gd name="adj1" fmla="val 3618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55" y="346364"/>
              <a:ext cx="11679381" cy="6248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058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1" y="554182"/>
            <a:ext cx="30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81" y="1431462"/>
            <a:ext cx="5297055" cy="3108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52055" y="4826244"/>
            <a:ext cx="10589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নিমগাছ রোপণের কর্মসূচি নেয়া দরকার, এ কাজ করার জন্য তোমরা কী কী করবে ও নিমগাছের গুরুত্ব লিখে আনবে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9964" y="440162"/>
            <a:ext cx="6888576" cy="72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 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53" y="1443020"/>
            <a:ext cx="4419598" cy="3439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02512" y="5343597"/>
            <a:ext cx="6888576" cy="720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আসুন গাছ লাগাই, পরিবেশ বাঁচাই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9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1E508F-38A0-474F-861C-38DDF332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8095" r="7304" b="8264"/>
          <a:stretch/>
        </p:blipFill>
        <p:spPr>
          <a:xfrm>
            <a:off x="901337" y="549175"/>
            <a:ext cx="10384972" cy="6020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30" y="1502227"/>
            <a:ext cx="1938762" cy="1828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9611" y="3429000"/>
            <a:ext cx="4088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বেগম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 আইসিটি )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পার্বতীপুর, দিনাজপুর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87" y="1371331"/>
            <a:ext cx="2492220" cy="1783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6560" y="3429000"/>
            <a:ext cx="3762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৯ম-১০ম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সাহিত্য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নিমগাছ ( গদ্য )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১২-৩-২০ ইং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221" y="1019591"/>
            <a:ext cx="211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A9D6C9B-2989-4936-A376-1CE37075690C}"/>
              </a:ext>
            </a:extLst>
          </p:cNvPr>
          <p:cNvSpPr txBox="1"/>
          <p:nvPr/>
        </p:nvSpPr>
        <p:spPr>
          <a:xfrm>
            <a:off x="2524369" y="668282"/>
            <a:ext cx="724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52" y="1747368"/>
            <a:ext cx="5764482" cy="3823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275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04800"/>
            <a:ext cx="11679382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164" y="692727"/>
            <a:ext cx="310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110" y="1758884"/>
            <a:ext cx="482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2769131"/>
            <a:ext cx="11125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লেখকঃ বলাইচাঁদ মুখোপাধ্যায়ের সংক্ষিপ্ত পরিচয় উল্লেখ করতে পারবে; 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শব্দার্থ ও টীকা লিখতে পারবে;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নিমগাছের উপকারিতা সম্পর্কে বর্ণনা করতে পারবে ;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নিমগাছের যে  গুরুত্ব লেখক তুলে ধরেছেন তা ব্যখ্যা করতে পারবে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9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836951"/>
            <a:ext cx="3305512" cy="4532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21" y="5617365"/>
            <a:ext cx="332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বলাইচাঁদ মুখোপাধ্যায়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DE65A1-06D0-47E2-A85F-A0FA37FB807C}"/>
              </a:ext>
            </a:extLst>
          </p:cNvPr>
          <p:cNvSpPr/>
          <p:nvPr/>
        </p:nvSpPr>
        <p:spPr>
          <a:xfrm>
            <a:off x="3992320" y="495048"/>
            <a:ext cx="79364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বিহারের পূর্ণিয়ার অন্তর্গত মণিহার গ্রামে ১৮৯৯ সালের ১৯ শে জুলাই তিনি জন্মগ্রহণ করেন 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2320" y="1326045"/>
            <a:ext cx="8153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বনফুল পূর্ণিয়ার সাহেবগঞ্জ ইংরেজি উচ্চবিদ্যালয় থেকে ১৯১৮ সালে ম্যাট্রিক, হাজারীবাগের সেন্ট কলম্বাস কলেজ থেকে ১৯২০ সালে আই, এস সি এবং ১৯২৭ সালে পাটনা মেডিক্যাল কলেজ থেকে এম,বি পাশ করেন 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E65A1-06D0-47E2-A85F-A0FA37FB807C}"/>
              </a:ext>
            </a:extLst>
          </p:cNvPr>
          <p:cNvSpPr/>
          <p:nvPr/>
        </p:nvSpPr>
        <p:spPr>
          <a:xfrm>
            <a:off x="3804277" y="2652090"/>
            <a:ext cx="793644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তার উল্লেখযোগ্য গল্পগ্রন্থ । বনফুলের গল্প, বাহুল্য, বিন্দুবিসর্গ, অনুগামিনি, তম্বী, উর্মিমালা, দূরবীন ইত্যাদি । বনফুলের উল্লেখযোগ্য উপন্যাস হলো । তৃনখন্ড, কিছুক্ষণ, দ্বৈরথ, নির্মোক, সে ও আমি, জংগম, অগ্নি ইত্যাদি । এছাড়া বনফুলের কবিতা,ব্যাংগ কবিতা, চতুর্দশপদী, জীবনী নাটক, শ্রীমধুসূদন, বিদ্যাসাগর প্রভৃতি তার অনন্যসাধারণ সৃষ্টি 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4071" y="5241888"/>
            <a:ext cx="736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বলাইচাঁদ মুখোপাধ্যায় ১৯৭৯ সালের ৯ই ফেব্রুয়ারি কলকাতায় মৃত্যুবরণ করেন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1" y="1638707"/>
            <a:ext cx="4099937" cy="31272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27" y="498764"/>
            <a:ext cx="306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356064"/>
            <a:ext cx="954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বলাইচাঁদ মুখোপাধ্যায় সম্পর্কে তিনটি বাক্য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782" y="345279"/>
            <a:ext cx="473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টীকা জেনে নাও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309" y="5273608"/>
            <a:ext cx="353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 দিয়ে বাঁধানো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1274" y="1294205"/>
            <a:ext cx="10898908" cy="1324304"/>
            <a:chOff x="831274" y="1294205"/>
            <a:chExt cx="10898908" cy="1324304"/>
          </a:xfrm>
        </p:grpSpPr>
        <p:sp>
          <p:nvSpPr>
            <p:cNvPr id="5" name="TextBox 4"/>
            <p:cNvSpPr txBox="1"/>
            <p:nvPr/>
          </p:nvSpPr>
          <p:spPr>
            <a:xfrm>
              <a:off x="831274" y="1294205"/>
              <a:ext cx="1939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ছাল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183" y="1337178"/>
              <a:ext cx="2854036" cy="12813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019637" y="1294205"/>
              <a:ext cx="471054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বাকল, এখানে নিমগাছের বাকল 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52946" y="3103635"/>
            <a:ext cx="10552545" cy="1524000"/>
            <a:chOff x="1052946" y="3103635"/>
            <a:chExt cx="10552545" cy="1524000"/>
          </a:xfrm>
        </p:grpSpPr>
        <p:sp>
          <p:nvSpPr>
            <p:cNvPr id="6" name="TextBox 5"/>
            <p:cNvSpPr txBox="1"/>
            <p:nvPr/>
          </p:nvSpPr>
          <p:spPr>
            <a:xfrm>
              <a:off x="1052946" y="3520356"/>
              <a:ext cx="19396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শিলে পেষা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782" y="3103635"/>
              <a:ext cx="3172691" cy="152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894946" y="3203915"/>
              <a:ext cx="47105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শীল পাটায় বাটা 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83709" y="4951733"/>
            <a:ext cx="8303491" cy="1543050"/>
            <a:chOff x="3583709" y="4951733"/>
            <a:chExt cx="8303491" cy="15430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709" y="4951733"/>
              <a:ext cx="2971800" cy="154305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991930" y="5014848"/>
              <a:ext cx="48952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এখানে ইট ও সিমেন্ট দিয়ে বাঁধানো বোঝাচ্ছে  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84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293600" cy="6858000"/>
          </a:xfrm>
          <a:prstGeom prst="frame">
            <a:avLst>
              <a:gd name="adj1" fmla="val 361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89" y="516247"/>
            <a:ext cx="5252021" cy="3948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726" y="4752108"/>
            <a:ext cx="1141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ছাল, শিলে পেষা, শান দিয়ে বাঁধানো এই তিনটি শব্দের অর্থ ও টীকা লেখ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346</TotalTime>
  <Words>346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Garamond</vt:lpstr>
      <vt:lpstr>NikoshBAN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43</cp:revision>
  <dcterms:created xsi:type="dcterms:W3CDTF">2020-09-02T17:27:38Z</dcterms:created>
  <dcterms:modified xsi:type="dcterms:W3CDTF">2020-09-03T21:02:58Z</dcterms:modified>
</cp:coreProperties>
</file>