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jpeg"/><Relationship Id="rId7" Type="http://schemas.openxmlformats.org/officeDocument/2006/relationships/image" Target="../media/image79.pn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62484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70866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381000"/>
            <a:ext cx="838200" cy="550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33400"/>
            <a:ext cx="838200" cy="502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95400"/>
            <a:ext cx="5486400" cy="4267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302518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4515916" cy="3005137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810000"/>
            <a:ext cx="7353300" cy="647700"/>
          </a:xfrm>
          <a:prstGeom prst="rect">
            <a:avLst/>
          </a:prstGeom>
          <a:solidFill>
            <a:srgbClr val="FF99FF"/>
          </a:solidFill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427" y="4800600"/>
            <a:ext cx="7637145" cy="723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403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1729961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1000"/>
            <a:ext cx="6017895" cy="34290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990600"/>
            <a:ext cx="4512733" cy="4953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600200"/>
            <a:ext cx="571500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429000"/>
            <a:ext cx="4629150" cy="34290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962400"/>
            <a:ext cx="4866822" cy="70485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76800"/>
            <a:ext cx="798576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224" y="2743200"/>
            <a:ext cx="8107551" cy="4944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1572" y="2286000"/>
            <a:ext cx="6840855" cy="34290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30" grpId="0"/>
      <p:bldP spid="1031" grpId="0"/>
      <p:bldP spid="1032" grpId="0"/>
      <p:bldP spid="1033" grpId="0"/>
      <p:bldP spid="1034" grpId="0"/>
      <p:bldP spid="1035" grpId="0"/>
      <p:bldP spid="1040" grpId="0"/>
      <p:bldP spid="1041" grpId="0"/>
      <p:bldP spid="1042" grpId="0"/>
      <p:bldP spid="1044" grpId="0"/>
      <p:bldP spid="1046" grpId="0"/>
      <p:bldP spid="10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317426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04800"/>
            <a:ext cx="4721802" cy="2895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657600"/>
            <a:ext cx="8229600" cy="9906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334000"/>
            <a:ext cx="7177087" cy="77389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2561318" cy="584775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52400"/>
            <a:ext cx="5791200" cy="45720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807" y="762000"/>
            <a:ext cx="8154385" cy="53340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371600"/>
            <a:ext cx="797433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05000"/>
            <a:ext cx="5136445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514600"/>
            <a:ext cx="2057400" cy="53340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0"/>
            <a:ext cx="2057399" cy="457200"/>
          </a:xfrm>
          <a:prstGeom prst="rect">
            <a:avLst/>
          </a:prstGeom>
          <a:solidFill>
            <a:srgbClr val="FF99FF"/>
          </a:solidFill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657600"/>
            <a:ext cx="1981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91000"/>
            <a:ext cx="1905000" cy="500743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724400"/>
            <a:ext cx="1981200" cy="500604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552700" y="4457700"/>
            <a:ext cx="40386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5633" name="Picture 3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514600"/>
            <a:ext cx="1752388" cy="800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429000"/>
            <a:ext cx="1543050" cy="4572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5631" name="Picture 3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114800"/>
            <a:ext cx="1760220" cy="533400"/>
          </a:xfrm>
          <a:prstGeom prst="rect">
            <a:avLst/>
          </a:prstGeom>
          <a:solidFill>
            <a:srgbClr val="FF99FF"/>
          </a:solidFill>
        </p:spPr>
      </p:pic>
      <p:pic>
        <p:nvPicPr>
          <p:cNvPr id="25630" name="Picture 3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00600"/>
            <a:ext cx="1362075" cy="4191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181894" y="3847306"/>
            <a:ext cx="26670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39" name="Picture 3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15000"/>
            <a:ext cx="4474845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42" name="Picture 4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514600"/>
            <a:ext cx="4114800" cy="7715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48" name="Picture 4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505200"/>
            <a:ext cx="3956860" cy="12954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50" name="Picture 5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029200"/>
            <a:ext cx="4102255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603" grpId="0"/>
      <p:bldP spid="25604" grpId="0"/>
      <p:bldP spid="25605" grpId="0"/>
      <p:bldP spid="25609" grpId="0"/>
      <p:bldP spid="25610" grpId="0"/>
      <p:bldP spid="25613" grpId="0"/>
      <p:bldP spid="25614" grpId="0"/>
      <p:bldP spid="25615" grpId="0"/>
      <p:bldP spid="25617" grpId="0"/>
      <p:bldP spid="25618" grpId="0"/>
      <p:bldP spid="25625" grpId="0"/>
      <p:bldP spid="25626" grpId="0"/>
      <p:bldP spid="25627" grpId="0"/>
      <p:bldP spid="25628" grpId="0"/>
      <p:bldP spid="25629" grpId="0"/>
      <p:bldP spid="25634" grpId="0"/>
      <p:bldP spid="25635" grpId="0"/>
      <p:bldP spid="25636" grpId="0"/>
      <p:bldP spid="25637" grpId="0"/>
      <p:bldP spid="25638" grpId="0"/>
      <p:bldP spid="25640" grpId="0"/>
      <p:bldP spid="25641" grpId="0"/>
      <p:bldP spid="25643" grpId="0"/>
      <p:bldP spid="25644" grpId="0"/>
      <p:bldP spid="25646" grpId="0"/>
      <p:bldP spid="25647" grpId="0"/>
      <p:bldP spid="25649" grpId="0"/>
      <p:bldP spid="25651" grpId="0"/>
      <p:bldP spid="256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1981200" cy="769441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600200"/>
            <a:ext cx="4029075" cy="5715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667000"/>
            <a:ext cx="6829425" cy="57150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200" y="3733800"/>
            <a:ext cx="7721600" cy="72390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308289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0"/>
            <a:ext cx="5181600" cy="4114800"/>
          </a:xfrm>
          <a:prstGeom prst="rect">
            <a:avLst/>
          </a:prstGeom>
        </p:spPr>
      </p:pic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133600"/>
            <a:ext cx="2619375" cy="1743075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" y="3962400"/>
            <a:ext cx="8543925" cy="5715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495800"/>
            <a:ext cx="4061460" cy="381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76800"/>
            <a:ext cx="7178675" cy="64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847" y="5562600"/>
            <a:ext cx="7774305" cy="4191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1107" y="6019800"/>
            <a:ext cx="6661785" cy="5334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668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0292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981200"/>
            <a:ext cx="914400" cy="34925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720840"/>
            <a:ext cx="914400" cy="34163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81199"/>
            <a:ext cx="3962399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4175" y="339725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4175" y="1600200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0" y="1600200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5175" y="2239962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lang="en-US" sz="2800" dirty="0" smtClean="0">
                <a:latin typeface="NikoshBAN" pitchFamily="2" charset="0"/>
                <a:ea typeface="Arial Unicode MS"/>
                <a:cs typeface="NikoshBAN" pitchFamily="2" charset="0"/>
              </a:rPr>
              <a:t>7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অসীম ধারা   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84175" y="2239962"/>
            <a:ext cx="4040188" cy="395128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75" y="4256087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42" y="341531"/>
            <a:ext cx="1871958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371"/>
            <a:ext cx="8229600" cy="181588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অসীম ধারা চিহ্নিত করতে 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অসীম গুণোত্তর ধারার সমষ্টি থাকার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শর্ত  ব্যাখ্যা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)অসীম গুণোত্তর ধারার সমষ্টি  নির্ণয়  করতে পারবে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838200"/>
            <a:ext cx="83058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প্রিয় শিক্ষার্থীবৃন্দ, আমরা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শ্রেণির গণিত বইয়ের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১৩-এ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 সসীম ধারায়  অনুক্রম, ধারা , সমান্তর ধারা ও গুণোত্তর ধারা সম্পর্কে জেনেছি। 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জানি,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ধারার পদ সংখ্যার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 ভিত্তি করে ধারাকে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দুইভাগে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ভাগ করা হয়েছে। যথা-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সসীম ধারা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সান্ত ধারা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অসীম ধারা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অনন্ত ধারা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"/>
            <a:ext cx="1579278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উপস্থাপনঃ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480" y="3276600"/>
            <a:ext cx="8469039" cy="7477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191000"/>
            <a:ext cx="6096000" cy="44291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332" y="4800600"/>
            <a:ext cx="8395335" cy="6096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638800"/>
            <a:ext cx="3983355" cy="647700"/>
          </a:xfrm>
          <a:prstGeom prst="rect">
            <a:avLst/>
          </a:prstGeom>
          <a:solidFill>
            <a:srgbClr val="FFFF00"/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6720109" cy="11079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497976"/>
            <a:ext cx="5506636" cy="1862048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অসীম ধারা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183896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অসীম ধারাঃ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81000"/>
            <a:ext cx="6558915" cy="4191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5" y="914400"/>
            <a:ext cx="725805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95400"/>
            <a:ext cx="8534400" cy="30480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00200"/>
            <a:ext cx="6688836" cy="4572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057400"/>
            <a:ext cx="4147947" cy="457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514600"/>
            <a:ext cx="5277716" cy="4381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971800"/>
            <a:ext cx="8224837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429000"/>
            <a:ext cx="2895600" cy="381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86200"/>
            <a:ext cx="3420999" cy="390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343400"/>
            <a:ext cx="4038600" cy="38100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00600"/>
            <a:ext cx="6629400" cy="304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999" y="5257800"/>
            <a:ext cx="8580293" cy="514350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761" y="5867400"/>
            <a:ext cx="8388477" cy="60960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0" grpId="0"/>
      <p:bldP spid="17411" grpId="0"/>
      <p:bldP spid="17413" grpId="0"/>
      <p:bldP spid="17415" grpId="0"/>
      <p:bldP spid="17416" grpId="0"/>
      <p:bldP spid="17418" grpId="0"/>
      <p:bldP spid="17419" grpId="0"/>
      <p:bldP spid="17421" grpId="0"/>
      <p:bldP spid="17422" grpId="0"/>
      <p:bldP spid="2052" grpId="0"/>
      <p:bldP spid="2053" grpId="0"/>
      <p:bldP spid="2055" grpId="0"/>
      <p:bldP spid="2056" grpId="0"/>
      <p:bldP spid="2062" grpId="0"/>
      <p:bldP spid="2063" grpId="0"/>
      <p:bldP spid="2064" grpId="0"/>
      <p:bldP spid="2065" grpId="0"/>
      <p:bldP spid="2067" grpId="0"/>
      <p:bldP spid="2068" grpId="0"/>
      <p:bldP spid="2071" grpId="0"/>
      <p:bldP spid="2072" grpId="0"/>
      <p:bldP spid="20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210" y="304800"/>
            <a:ext cx="3108960" cy="4572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81000"/>
            <a:ext cx="5103743" cy="371475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38200"/>
            <a:ext cx="830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71600"/>
            <a:ext cx="6992592" cy="380999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828800"/>
            <a:ext cx="6172200" cy="436198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362200"/>
            <a:ext cx="2596721" cy="65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137170"/>
            <a:ext cx="2590800" cy="58366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962400"/>
            <a:ext cx="8534400" cy="542925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" y="4648200"/>
            <a:ext cx="8473440" cy="6096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5410200"/>
            <a:ext cx="6967105" cy="51435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30" grpId="0"/>
      <p:bldP spid="1031" grpId="0"/>
      <p:bldP spid="1032" grpId="0"/>
      <p:bldP spid="1035" grpId="0"/>
      <p:bldP spid="1036" grpId="0"/>
      <p:bldP spid="1037" grpId="0"/>
      <p:bldP spid="1039" grpId="0"/>
      <p:bldP spid="1040" grpId="0"/>
      <p:bldP spid="1042" grpId="0"/>
      <p:bldP spid="1043" grpId="0"/>
      <p:bldP spid="1045" grpId="0"/>
      <p:bldP spid="1047" grpId="0"/>
      <p:bldP spid="1048" grpId="0"/>
      <p:bldP spid="1050" grpId="0"/>
      <p:bldP spid="1051" grpId="0"/>
      <p:bldP spid="1053" grpId="0"/>
      <p:bldP spid="10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2980303" cy="923330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28601"/>
            <a:ext cx="4809344" cy="32004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657600"/>
            <a:ext cx="8610600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3800" y="4267200"/>
            <a:ext cx="6756400" cy="800100"/>
          </a:xfrm>
          <a:prstGeom prst="rect">
            <a:avLst/>
          </a:prstGeom>
          <a:solidFill>
            <a:srgbClr val="FF99FF"/>
          </a:solidFill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181600"/>
            <a:ext cx="6705600" cy="801999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265345" cy="52322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99" y="228600"/>
            <a:ext cx="6155267" cy="780245"/>
          </a:xfrm>
          <a:prstGeom prst="rect">
            <a:avLst/>
          </a:prstGeom>
          <a:solidFill>
            <a:srgbClr val="99FF66"/>
          </a:solidFill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0588" y="1295400"/>
            <a:ext cx="6902824" cy="800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0974" y="2286000"/>
            <a:ext cx="7242051" cy="91440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450" y="3429000"/>
            <a:ext cx="8039100" cy="800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937" y="4343400"/>
            <a:ext cx="8366125" cy="800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5334000"/>
            <a:ext cx="7323803" cy="1123950"/>
          </a:xfrm>
          <a:prstGeom prst="rect">
            <a:avLst/>
          </a:prstGeom>
          <a:solidFill>
            <a:srgbClr val="99FF66"/>
          </a:solidFill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174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62</cp:revision>
  <dcterms:created xsi:type="dcterms:W3CDTF">2006-08-16T00:00:00Z</dcterms:created>
  <dcterms:modified xsi:type="dcterms:W3CDTF">2020-09-03T05:18:37Z</dcterms:modified>
</cp:coreProperties>
</file>