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72" r:id="rId5"/>
    <p:sldId id="271" r:id="rId6"/>
    <p:sldId id="274" r:id="rId7"/>
    <p:sldId id="275" r:id="rId8"/>
    <p:sldId id="29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93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2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4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3D088D-69B8-4866-8F4B-D351145D981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BF7505-430B-47F5-B622-F0F454BD0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ai\FB_IMG_1594056183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D:\hai\FB_IMG_1594056142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4267200" cy="3028950"/>
          </a:xfrm>
          <a:prstGeom prst="rect">
            <a:avLst/>
          </a:prstGeom>
          <a:noFill/>
        </p:spPr>
      </p:pic>
      <p:pic>
        <p:nvPicPr>
          <p:cNvPr id="1028" name="Picture 4" descr="D:\hai\FB_IMG_1594056178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4114800" cy="2952750"/>
          </a:xfrm>
          <a:prstGeom prst="rect">
            <a:avLst/>
          </a:prstGeom>
          <a:noFill/>
        </p:spPr>
      </p:pic>
      <p:pic>
        <p:nvPicPr>
          <p:cNvPr id="1029" name="Picture 5" descr="D:\hai\FB_IMG_15940561611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0"/>
            <a:ext cx="4267200" cy="2895600"/>
          </a:xfrm>
          <a:prstGeom prst="rect">
            <a:avLst/>
          </a:prstGeom>
          <a:noFill/>
        </p:spPr>
      </p:pic>
      <p:pic>
        <p:nvPicPr>
          <p:cNvPr id="1030" name="Picture 6" descr="D:\hai\pb gro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276600"/>
            <a:ext cx="4488874" cy="20574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14400" y="16764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Welcome to our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COllege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990600"/>
          </a:xfrm>
        </p:spPr>
        <p:txBody>
          <a:bodyPr/>
          <a:lstStyle/>
          <a:p>
            <a:pPr algn="ctr"/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নেরগুরুত্ব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BM ABDUL HAI\Documents\All Pdf File from Bluetooth\20200713_1113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3622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905806"/>
          </a:xfrm>
        </p:spPr>
        <p:txBody>
          <a:bodyPr/>
          <a:lstStyle/>
          <a:p>
            <a:pPr algn="ctr"/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নেরগুরুত্ব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ABM ABDUL HAI\Documents\All Pdf File from Bluetooth\20200713_113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8382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905806"/>
          </a:xfrm>
        </p:spPr>
        <p:txBody>
          <a:bodyPr/>
          <a:lstStyle/>
          <a:p>
            <a:pPr algn="ctr"/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নেরগুরুত্ব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BM ABDUL HAI\Documents\All Pdf File from Bluetooth\20200713_1134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825649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829606"/>
          </a:xfrm>
        </p:spPr>
        <p:txBody>
          <a:bodyPr/>
          <a:lstStyle/>
          <a:p>
            <a:pPr algn="ctr"/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নেরগুরুত্ব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BM ABDUL HAI\Documents\All Pdf File from Bluetooth\20200713_1135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834794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05806"/>
          </a:xfrm>
        </p:spPr>
        <p:txBody>
          <a:bodyPr/>
          <a:lstStyle/>
          <a:p>
            <a:pPr algn="ctr"/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4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নেরগুরুত্ব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ABM ABDUL HAI\Documents\All Pdf File from Bluetooth\20200713_1136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2192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MCQপ্রশ্নের</a:t>
            </a:r>
            <a:r>
              <a:rPr lang="en-US" sz="8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r>
              <a:rPr lang="en-US" sz="8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50" name="Picture 2" descr="C:\Users\ABM ABDUL HAI\Documents\All Pdf File from Bluetooth\20200713_1400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305800" cy="43434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838200" y="40386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400" y="55626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M ABDUL HAI\Documents\All Pdf File from Bluetooth\20200713_1400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0999"/>
            <a:ext cx="8382000" cy="62484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27432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38100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59436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075394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 অবস্থানের উপর প্রভাব বিস্তারকারী উপাদানসমূহঃ </a:t>
            </a:r>
            <a:endParaRPr lang="en-US" sz="5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125" name="Picture 5" descr="C:\Users\ABM ABDUL HAI\Documents\All Pdf File from Bluetooth\20200713_1243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831050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8800"/>
          </a:xfrm>
        </p:spPr>
        <p:txBody>
          <a:bodyPr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 অবস্থানের উপর প্রভাব বিস্তারকারী উপাদানসমূহঃ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:\Users\ABM ABDUL HAI\Documents\All Pdf File from Bluetooth\20200713_1244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846662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47800"/>
          </a:xfrm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 অবস্থানের উপর প্রভাব বিস্তারকারী উপাদানসমূহঃ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C:\Users\ABM ABDUL HAI\Documents\All Pdf File from Bluetooth\20200713_1244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30199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069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আজকের</a:t>
            </a:r>
            <a:r>
              <a:rPr lang="en-US" sz="5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ক্লাসে</a:t>
            </a:r>
            <a:r>
              <a:rPr lang="en-US" sz="5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সবাইকে</a:t>
            </a:r>
            <a:r>
              <a:rPr lang="en-US" sz="5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5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rose-animated-gif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772400" cy="458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 অবস্থানের উপর প্রভাব বিস্তারকারী উপাদানসমূহঃ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BM ABDUL HAI\Documents\All Pdf File from Bluetooth\20200713_1245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376647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47800"/>
          </a:xfrm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 অবস্থানের উপর প্রভাব বিস্তারকারী উপাদানসমূহঃ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BM ABDUL HAI\Documents\All Pdf File from Bluetooth\20200713_1245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8305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47800"/>
          </a:xfrm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 অবস্থানের উপর প্রভাব বিস্তারকারী উপাদানসমূহঃ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:\Users\ABM ABDUL HAI\Documents\All Pdf File from Bluetooth\20200713_1246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30118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MCQপ্রশ্নের</a:t>
            </a:r>
            <a:r>
              <a:rPr 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r>
              <a:rPr 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074" name="Picture 2" descr="C:\Users\ABM ABDUL HAI\Documents\All Pdf File from Bluetooth\20200713_1457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05800" cy="472440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838200" y="43434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60960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 descr="C:\Users\ABM ABDUL HAI\Documents\All Pdf File from Bluetooth\20200713_1457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638800" y="25146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31242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58674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latin typeface="Kalpurush" pitchFamily="2" charset="0"/>
                <a:cs typeface="Kalpurush" pitchFamily="2" charset="0"/>
              </a:rPr>
              <a:t>সকলকে ধন্যবাদ </a:t>
            </a:r>
            <a:endParaRPr lang="en-US" sz="8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bn-IN" sz="6000" b="1" dirty="0" smtClean="0">
                <a:latin typeface="Kalpurush" pitchFamily="2" charset="0"/>
                <a:cs typeface="Kalpurush" pitchFamily="2" charset="0"/>
              </a:rPr>
              <a:t>আল্লাহ সকলের সহায় হউন </a:t>
            </a:r>
            <a:endParaRPr lang="en-US" sz="60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384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</a:t>
            </a:r>
            <a:r>
              <a:rPr lang="en-US" altLang="en-GB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en-GB" alt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</a:t>
            </a:r>
            <a:r>
              <a:rPr lang="en-US" altLang="en-GB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en-GB" alt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এম</a:t>
            </a:r>
            <a:r>
              <a:rPr lang="en-US" altLang="en-GB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altLang="en-GB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</a:t>
            </a:r>
            <a:r>
              <a:rPr lang="en-GB" alt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বদুল</a:t>
            </a:r>
            <a:r>
              <a:rPr lang="en-US" altLang="en-GB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হাই</a:t>
            </a:r>
            <a:endParaRPr lang="zh-CN" altLang="en-US" sz="4400" b="1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zh-CN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সিনিয়ন</a:t>
            </a:r>
            <a:r>
              <a:rPr lang="en-US" altLang="zh-CN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প্রভাষক</a:t>
            </a:r>
          </a:p>
          <a:p>
            <a:pPr algn="ctr"/>
            <a:r>
              <a:rPr lang="zh-CN" altLang="en-US" sz="2800" dirty="0" smtClean="0">
                <a:latin typeface="Kalpurush" pitchFamily="2" charset="0"/>
                <a:cs typeface="Kalpurush" pitchFamily="2" charset="0"/>
              </a:rPr>
              <a:t> খোশবাস</a:t>
            </a:r>
            <a:r>
              <a:rPr lang="en-US" altLang="zh-C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2800" dirty="0" smtClean="0"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altLang="zh-C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2800" dirty="0" smtClean="0"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altLang="zh-C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2800" dirty="0" smtClean="0">
                <a:latin typeface="Kalpurush" pitchFamily="2" charset="0"/>
                <a:cs typeface="Kalpurush" pitchFamily="2" charset="0"/>
              </a:rPr>
              <a:t>ও</a:t>
            </a:r>
            <a:r>
              <a:rPr lang="en-US" altLang="zh-C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zh-CN" altLang="en-US" sz="2800" dirty="0" smtClean="0">
                <a:latin typeface="Kalpurush" pitchFamily="2" charset="0"/>
                <a:cs typeface="Kalpurush" pitchFamily="2" charset="0"/>
              </a:rPr>
              <a:t>কলেজ</a:t>
            </a:r>
          </a:p>
          <a:p>
            <a:pPr algn="ctr"/>
            <a:r>
              <a:rPr lang="zh-CN" altLang="en-US" sz="28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     বরুড়া</a:t>
            </a:r>
            <a:r>
              <a:rPr lang="en-US" altLang="zh-CN" sz="28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zh-CN" altLang="en-US" sz="28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কুমিল্লা</a:t>
            </a:r>
          </a:p>
          <a:p>
            <a:pPr algn="ctr"/>
            <a:r>
              <a:rPr lang="zh-CN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মোবাইল</a:t>
            </a:r>
            <a:r>
              <a:rPr lang="en-US" altLang="zh-CN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zh-CN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০১৮২২</a:t>
            </a:r>
            <a:r>
              <a:rPr lang="en-US" altLang="zh-CN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zh-CN" altLang="en-US" sz="2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৮১১১৩১</a:t>
            </a:r>
          </a:p>
          <a:p>
            <a:pPr algn="ctr"/>
            <a:r>
              <a:rPr lang="zh-CN" altLang="en-US" sz="2800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zh-CN" altLang="en-US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ইমেইল</a:t>
            </a:r>
            <a:r>
              <a:rPr lang="en-US" altLang="zh-CN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:  </a:t>
            </a:r>
            <a:r>
              <a:rPr lang="en-US" altLang="zh-CN" sz="2800" dirty="0" smtClean="0">
                <a:latin typeface="Kalpurush" pitchFamily="2" charset="0"/>
                <a:cs typeface="Kalpurush" pitchFamily="2" charset="0"/>
              </a:rPr>
              <a:t>haipmh86@gmail.com</a:t>
            </a:r>
            <a:endParaRPr lang="zh-CN" alt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2954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F:\photo\A.HAI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124200" cy="339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200"/>
            <a:ext cx="651357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 পরিচিতি</a:t>
            </a:r>
            <a:r>
              <a:rPr 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620000" cy="256336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n-BD" sz="16000" dirty="0" smtClean="0">
                <a:latin typeface="Kalpurush" pitchFamily="2" charset="0"/>
                <a:cs typeface="Kalpurush" pitchFamily="2" charset="0"/>
              </a:rPr>
              <a:t>বিষয়ঃ </a:t>
            </a:r>
            <a:r>
              <a:rPr lang="bn-BD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উৎপাদন</a:t>
            </a:r>
            <a:r>
              <a:rPr lang="en-US" altLang="bn-BD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ব্যব</a:t>
            </a:r>
            <a:r>
              <a:rPr lang="en-US" altLang="bn-BD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bn-BD" altLang="en-US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ও</a:t>
            </a:r>
            <a:r>
              <a:rPr lang="en-US" altLang="bn-BD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বিপণন</a:t>
            </a:r>
            <a:r>
              <a:rPr lang="en-US" altLang="bn-BD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160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১মপত্র</a:t>
            </a:r>
            <a:r>
              <a:rPr lang="bn-BD" altLang="en-US" sz="160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altLang="en-US" sz="16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1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</a:t>
            </a:r>
            <a:r>
              <a:rPr lang="en-US" altLang="bn-BD" sz="1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bn-BD" altLang="en-US" sz="1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একাদশ-</a:t>
            </a:r>
            <a:r>
              <a:rPr lang="en-US" altLang="bn-BD" sz="1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altLang="en-US" sz="1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দ্বাদশ</a:t>
            </a:r>
            <a:r>
              <a:rPr lang="bn-BD" altLang="en-US" sz="160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16000" dirty="0" smtClean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160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অধ্যায়ঃ </a:t>
            </a:r>
            <a:r>
              <a:rPr lang="en-US" altLang="bn-BD" sz="160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16000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altLang="bn-BD" sz="160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en-US" altLang="bn-BD" sz="16000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160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16000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অবস্থান</a:t>
            </a:r>
            <a:r>
              <a:rPr lang="en-US" altLang="bn-BD" sz="160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) </a:t>
            </a:r>
            <a:endParaRPr lang="zh-CN" altLang="en-US" sz="16000" dirty="0" smtClean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16000" dirty="0" smtClean="0">
                <a:latin typeface="Kalpurush" pitchFamily="2" charset="0"/>
                <a:cs typeface="Kalpurush" pitchFamily="2" charset="0"/>
              </a:rPr>
              <a:t>সময়ঃ </a:t>
            </a:r>
            <a:r>
              <a:rPr lang="bn-IN" sz="16000" dirty="0" smtClean="0">
                <a:latin typeface="Kalpurush" pitchFamily="2" charset="0"/>
                <a:cs typeface="Kalpurush" pitchFamily="2" charset="0"/>
              </a:rPr>
              <a:t>---</a:t>
            </a:r>
            <a:r>
              <a:rPr lang="bn-BD" sz="16000" dirty="0" smtClean="0">
                <a:latin typeface="Kalpurush" pitchFamily="2" charset="0"/>
                <a:cs typeface="Kalpurush" pitchFamily="2" charset="0"/>
              </a:rPr>
              <a:t> মিনিট</a:t>
            </a:r>
          </a:p>
          <a:p>
            <a:pPr algn="ctr"/>
            <a:r>
              <a:rPr lang="bn-BD" sz="16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bn-BD" sz="16000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16000" dirty="0" smtClean="0">
              <a:latin typeface="Kalpurush" pitchFamily="2" charset="0"/>
              <a:cs typeface="Kalpuru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2286000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পাঠঃ</a:t>
            </a:r>
            <a:r>
              <a:rPr lang="en-US" sz="8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</a:br>
            <a:endParaRPr lang="en-US" sz="6600" dirty="0">
              <a:solidFill>
                <a:schemeClr val="accent2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6600" b="1" dirty="0" smtClean="0">
              <a:solidFill>
                <a:schemeClr val="accent2"/>
              </a:solidFill>
              <a:latin typeface="Kalpurush" pitchFamily="2" charset="0"/>
              <a:cs typeface="Kalpurush" pitchFamily="2" charset="0"/>
            </a:endParaRPr>
          </a:p>
          <a:p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886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bn-BD" sz="60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60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6000" b="1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60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নের ধারনা </a:t>
            </a:r>
            <a:r>
              <a:rPr lang="en-US" altLang="bn-BD" sz="60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153400" cy="1828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শিখণফল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এই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পাঠশেষে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শিক্ষার্থী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------ 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bn-IN" sz="2800" b="1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১।ব্যবসায়ের অবস্থানের ধারনা ব্যাখ্যা করতে পারবে।</a:t>
            </a:r>
          </a:p>
          <a:p>
            <a:pPr algn="l"/>
            <a:r>
              <a:rPr lang="bn-IN" sz="2800" b="1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২। ব্যবসায়ের অবস্থানের গুরুত্ব বিশ্লেষন করতে পারবে।</a:t>
            </a:r>
          </a:p>
          <a:p>
            <a:pPr algn="l"/>
            <a:r>
              <a:rPr lang="bn-IN" sz="2800" b="1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৩। । ব্যবসায়ের অবস্থানের উপর প্রভাব বিস্তারকারি উপাদানসমূহ ব্যাখ্যা করতে পারবে। </a:t>
            </a:r>
            <a:endParaRPr lang="en-US" sz="2800" b="1" dirty="0">
              <a:solidFill>
                <a:schemeClr val="tx2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bn-BD" sz="4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8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নের ধারনা </a:t>
            </a:r>
            <a:r>
              <a:rPr lang="en-US" altLang="bn-BD" sz="4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/>
            </a:r>
            <a:br>
              <a:rPr lang="en-US" sz="4800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1026" name="Picture 2" descr="C:\Users\ABM ABDUL HAI\Documents\All Pdf File from Bluetooth\20200713_1059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M ABDUL HAI\Documents\All Pdf File from Bluetooth\20200713_1105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39490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838200"/>
          </a:xfrm>
        </p:spPr>
        <p:txBody>
          <a:bodyPr/>
          <a:lstStyle/>
          <a:p>
            <a:pPr algn="ctr"/>
            <a:r>
              <a:rPr lang="en-US" altLang="bn-BD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ব্যবসায়ের</a:t>
            </a:r>
            <a:r>
              <a:rPr lang="en-US" altLang="bn-BD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altLang="bn-BD" sz="48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অবস্থা</a:t>
            </a:r>
            <a:r>
              <a:rPr lang="bn-IN" altLang="bn-BD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নেরগুরুত্ব 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ABM ABDUL HAI\Documents\All Pdf File from Bluetooth\20200713_1112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8382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605</TotalTime>
  <Words>171</Words>
  <Application>Microsoft Office PowerPoint</Application>
  <PresentationFormat>On-screen Show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Slide 1</vt:lpstr>
      <vt:lpstr>Slide 2</vt:lpstr>
      <vt:lpstr>Slide 3</vt:lpstr>
      <vt:lpstr>পাঠ পরিচিতি </vt:lpstr>
      <vt:lpstr>আজকের পাঠঃ  </vt:lpstr>
      <vt:lpstr>শিখণফল এই পাঠশেষে শিক্ষার্থী------ </vt:lpstr>
      <vt:lpstr>ব্যবসায়ের অবস্থানের ধারনা   </vt:lpstr>
      <vt:lpstr>Slide 8</vt:lpstr>
      <vt:lpstr>ব্যবসায়ের অবস্থানেরগুরুত্ব  </vt:lpstr>
      <vt:lpstr>ব্যবসায়ের অবস্থানেরগুরুত্ব </vt:lpstr>
      <vt:lpstr>ব্যবসায়ের অবস্থানেরগুরুত্ব </vt:lpstr>
      <vt:lpstr>ব্যবসায়ের অবস্থানেরগুরুত্ব </vt:lpstr>
      <vt:lpstr>ব্যবসায়ের অবস্থানেরগুরুত্ব </vt:lpstr>
      <vt:lpstr>ব্যবসায়ের অবস্থানেরগুরুত্ব </vt:lpstr>
      <vt:lpstr>MCQপ্রশ্নের মূল্যায়ন </vt:lpstr>
      <vt:lpstr>Slide 16</vt:lpstr>
      <vt:lpstr>ব্যবসায়ের অবস্থানের উপর প্রভাব বিস্তারকারী উপাদানসমূহঃ </vt:lpstr>
      <vt:lpstr>ব্যবসায়ের অবস্থানের উপর প্রভাব বিস্তারকারী উপাদানসমূহঃ </vt:lpstr>
      <vt:lpstr>ব্যবসায়ের অবস্থানের উপর প্রভাব বিস্তারকারী উপাদানসমূহঃ </vt:lpstr>
      <vt:lpstr>ব্যবসায়ের অবস্থানের উপর প্রভাব বিস্তারকারী উপাদানসমূহঃ </vt:lpstr>
      <vt:lpstr>ব্যবসায়ের অবস্থানের উপর প্রভাব বিস্তারকারী উপাদানসমূহঃ </vt:lpstr>
      <vt:lpstr>ব্যবসায়ের অবস্থানের উপর প্রভাব বিস্তারকারী উপাদানসমূহঃ </vt:lpstr>
      <vt:lpstr>MCQপ্রশ্নের মূল্যায়ন </vt:lpstr>
      <vt:lpstr>Slide 24</vt:lpstr>
      <vt:lpstr>সকলকে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ABM ABDUL HAI</dc:creator>
  <cp:lastModifiedBy>ABM ABDUL HAI</cp:lastModifiedBy>
  <cp:revision>128</cp:revision>
  <dcterms:created xsi:type="dcterms:W3CDTF">2020-07-09T09:58:11Z</dcterms:created>
  <dcterms:modified xsi:type="dcterms:W3CDTF">2020-07-13T10:10:25Z</dcterms:modified>
</cp:coreProperties>
</file>