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11" r:id="rId51"/>
    <p:sldId id="31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342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6DDB13-B614-4619-BDAF-2B934353399F}" type="datetimeFigureOut">
              <a:rPr lang="en-US" smtClean="0"/>
              <a:pPr/>
              <a:t>13-Oct-18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6A6A98-4C04-4C2E-9AE5-6BBD378F8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WEL-COME TO ALL </a:t>
            </a:r>
            <a:endParaRPr lang="en-US" sz="6000" dirty="0"/>
          </a:p>
        </p:txBody>
      </p:sp>
      <p:pic>
        <p:nvPicPr>
          <p:cNvPr id="4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799"/>
            <a:ext cx="8153400" cy="42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6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705600"/>
          </a:xfrm>
        </p:spPr>
      </p:pic>
      <p:sp>
        <p:nvSpPr>
          <p:cNvPr id="5" name="Oval 4"/>
          <p:cNvSpPr/>
          <p:nvPr/>
        </p:nvSpPr>
        <p:spPr>
          <a:xfrm>
            <a:off x="457200" y="2362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81011_1845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</p:spPr>
      </p:pic>
      <p:sp>
        <p:nvSpPr>
          <p:cNvPr id="4" name="Oval 3"/>
          <p:cNvSpPr/>
          <p:nvPr/>
        </p:nvSpPr>
        <p:spPr>
          <a:xfrm>
            <a:off x="609600" y="2286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6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838200"/>
            <a:ext cx="7086600" cy="5257800"/>
          </a:xfrm>
        </p:spPr>
      </p:pic>
      <p:sp>
        <p:nvSpPr>
          <p:cNvPr id="5" name="Oval 4"/>
          <p:cNvSpPr/>
          <p:nvPr/>
        </p:nvSpPr>
        <p:spPr>
          <a:xfrm>
            <a:off x="914400" y="3429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7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</p:spPr>
      </p:pic>
      <p:sp>
        <p:nvSpPr>
          <p:cNvPr id="5" name="Oval 4"/>
          <p:cNvSpPr/>
          <p:nvPr/>
        </p:nvSpPr>
        <p:spPr>
          <a:xfrm>
            <a:off x="609600" y="4724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7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924800" cy="4876800"/>
          </a:xfrm>
        </p:spPr>
      </p:pic>
      <p:sp>
        <p:nvSpPr>
          <p:cNvPr id="5" name="Oval 4"/>
          <p:cNvSpPr/>
          <p:nvPr/>
        </p:nvSpPr>
        <p:spPr>
          <a:xfrm>
            <a:off x="914400" y="3581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8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7696200" cy="5638800"/>
          </a:xfrm>
        </p:spPr>
      </p:pic>
      <p:sp>
        <p:nvSpPr>
          <p:cNvPr id="5" name="Oval 4"/>
          <p:cNvSpPr/>
          <p:nvPr/>
        </p:nvSpPr>
        <p:spPr>
          <a:xfrm>
            <a:off x="1066800" y="4648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8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</p:spPr>
      </p:pic>
      <p:sp>
        <p:nvSpPr>
          <p:cNvPr id="5" name="Oval 4"/>
          <p:cNvSpPr/>
          <p:nvPr/>
        </p:nvSpPr>
        <p:spPr>
          <a:xfrm>
            <a:off x="838200" y="5715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85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10600" cy="6324600"/>
          </a:xfrm>
        </p:spPr>
      </p:pic>
      <p:sp>
        <p:nvSpPr>
          <p:cNvPr id="5" name="Oval 4"/>
          <p:cNvSpPr/>
          <p:nvPr/>
        </p:nvSpPr>
        <p:spPr>
          <a:xfrm>
            <a:off x="685800" y="5638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9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29600" cy="5943600"/>
          </a:xfrm>
        </p:spPr>
      </p:pic>
      <p:sp>
        <p:nvSpPr>
          <p:cNvPr id="5" name="Oval 4"/>
          <p:cNvSpPr/>
          <p:nvPr/>
        </p:nvSpPr>
        <p:spPr>
          <a:xfrm>
            <a:off x="762000" y="5562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0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</p:spPr>
      </p:pic>
      <p:sp>
        <p:nvSpPr>
          <p:cNvPr id="5" name="Oval 4"/>
          <p:cNvSpPr/>
          <p:nvPr/>
        </p:nvSpPr>
        <p:spPr>
          <a:xfrm>
            <a:off x="533400" y="3352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en-US" sz="8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 err="1" smtClean="0"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565301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1600200"/>
            <a:ext cx="4343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আবুবকর মোহাম্মদ আবদুল হাই</a:t>
            </a:r>
            <a:endParaRPr lang="en-US" sz="28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</a:t>
            </a:r>
            <a:r>
              <a:rPr lang="en-US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কম</a:t>
            </a:r>
            <a:r>
              <a:rPr lang="en-US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অনার্স</a:t>
            </a:r>
            <a:r>
              <a:rPr lang="en-US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 </a:t>
            </a:r>
            <a:r>
              <a:rPr lang="bn-BD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এম</a:t>
            </a:r>
            <a:r>
              <a:rPr lang="en-US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কম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ব্যবস্থাপনা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সিনিয়র প্রভাষক</a:t>
            </a:r>
            <a:endParaRPr lang="en-US" sz="2800" b="1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ব্যবস্থাপনা</a:t>
            </a:r>
            <a:r>
              <a:rPr lang="en-GB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[ </a:t>
            </a:r>
            <a:r>
              <a:rPr lang="bn-BD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উৎপাদন ব্যবস্থাপনা ও বিপণন</a:t>
            </a:r>
            <a:r>
              <a:rPr lang="en-GB" sz="2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]</a:t>
            </a:r>
            <a:endParaRPr lang="en-US" sz="2800" b="1" dirty="0" smtClean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আই</a:t>
            </a:r>
            <a:r>
              <a:rPr lang="en-US" sz="28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28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ডি</a:t>
            </a:r>
            <a:r>
              <a:rPr lang="en-US" sz="28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.</a:t>
            </a:r>
            <a:r>
              <a:rPr lang="bn-BD" sz="28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নং ৮৩৫০৪৩</a:t>
            </a:r>
            <a:endParaRPr lang="en-US" sz="2800" b="1" dirty="0" smtClean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 smtClean="0">
                <a:latin typeface="Kalpurush" pitchFamily="2" charset="0"/>
                <a:cs typeface="Kalpurush" pitchFamily="2" charset="0"/>
              </a:rPr>
              <a:t>খোশবাস কলেজ</a:t>
            </a:r>
            <a:r>
              <a:rPr lang="en-GB" sz="2800" b="1" dirty="0" smtClean="0">
                <a:latin typeface="Kalpurush" pitchFamily="2" charset="0"/>
                <a:cs typeface="Kalpurush" pitchFamily="2" charset="0"/>
              </a:rPr>
              <a:t>. </a:t>
            </a:r>
            <a:r>
              <a:rPr lang="bn-BD" sz="2800" b="1" dirty="0" smtClean="0">
                <a:latin typeface="Kalpurush" pitchFamily="2" charset="0"/>
                <a:cs typeface="Kalpurush" pitchFamily="2" charset="0"/>
              </a:rPr>
              <a:t>বরুড়া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,</a:t>
            </a:r>
            <a:r>
              <a:rPr lang="bn-BD" sz="2800" b="1" dirty="0" smtClean="0">
                <a:latin typeface="Kalpurush" pitchFamily="2" charset="0"/>
                <a:cs typeface="Kalpurush" pitchFamily="2" charset="0"/>
              </a:rPr>
              <a:t>কুমিল্লা</a:t>
            </a:r>
            <a:r>
              <a:rPr lang="hi-IN" sz="2800" b="1" dirty="0" smtClean="0">
                <a:solidFill>
                  <a:srgbClr val="002060"/>
                </a:solidFill>
                <a:latin typeface="Kalpurush" pitchFamily="2" charset="0"/>
              </a:rPr>
              <a:t>।</a:t>
            </a:r>
            <a:endParaRPr lang="en-US" sz="28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ই</a:t>
            </a:r>
            <a:r>
              <a:rPr lang="en-US" sz="2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bn-BD" sz="2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মেইলঃ</a:t>
            </a:r>
            <a:r>
              <a:rPr lang="en-US" sz="2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haipmh86@gmail.com</a:t>
            </a:r>
          </a:p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মোবাইল নং </a:t>
            </a:r>
            <a:r>
              <a:rPr lang="bn-BD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০১৮২২</a:t>
            </a:r>
            <a:r>
              <a:rPr lang="en-US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bn-BD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৮</a:t>
            </a:r>
            <a:r>
              <a:rPr lang="en-US" sz="28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১১১৩১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05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7848600" cy="5562600"/>
          </a:xfrm>
        </p:spPr>
      </p:pic>
      <p:sp>
        <p:nvSpPr>
          <p:cNvPr id="5" name="Oval 4"/>
          <p:cNvSpPr/>
          <p:nvPr/>
        </p:nvSpPr>
        <p:spPr>
          <a:xfrm>
            <a:off x="914400" y="5334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1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8001000" cy="5486400"/>
          </a:xfrm>
        </p:spPr>
      </p:pic>
      <p:sp>
        <p:nvSpPr>
          <p:cNvPr id="5" name="Oval 4"/>
          <p:cNvSpPr/>
          <p:nvPr/>
        </p:nvSpPr>
        <p:spPr>
          <a:xfrm>
            <a:off x="990600" y="5181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2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019800"/>
          </a:xfrm>
        </p:spPr>
      </p:pic>
      <p:sp>
        <p:nvSpPr>
          <p:cNvPr id="5" name="Oval 4"/>
          <p:cNvSpPr/>
          <p:nvPr/>
        </p:nvSpPr>
        <p:spPr>
          <a:xfrm>
            <a:off x="457200" y="4419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2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629400"/>
          </a:xfrm>
        </p:spPr>
      </p:pic>
      <p:sp>
        <p:nvSpPr>
          <p:cNvPr id="5" name="Oval 4"/>
          <p:cNvSpPr/>
          <p:nvPr/>
        </p:nvSpPr>
        <p:spPr>
          <a:xfrm>
            <a:off x="1066800" y="2362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2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77000"/>
          </a:xfrm>
        </p:spPr>
      </p:pic>
      <p:sp>
        <p:nvSpPr>
          <p:cNvPr id="5" name="Oval 4"/>
          <p:cNvSpPr/>
          <p:nvPr/>
        </p:nvSpPr>
        <p:spPr>
          <a:xfrm>
            <a:off x="685800" y="220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3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7696200" cy="5486400"/>
          </a:xfrm>
        </p:spPr>
      </p:pic>
      <p:sp>
        <p:nvSpPr>
          <p:cNvPr id="5" name="Oval 4"/>
          <p:cNvSpPr/>
          <p:nvPr/>
        </p:nvSpPr>
        <p:spPr>
          <a:xfrm>
            <a:off x="838200" y="5181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4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7848600" cy="5565775"/>
          </a:xfrm>
        </p:spPr>
      </p:pic>
      <p:sp>
        <p:nvSpPr>
          <p:cNvPr id="5" name="Oval 4"/>
          <p:cNvSpPr/>
          <p:nvPr/>
        </p:nvSpPr>
        <p:spPr>
          <a:xfrm>
            <a:off x="838200" y="5257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4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6096000"/>
          </a:xfrm>
        </p:spPr>
      </p:pic>
      <p:sp>
        <p:nvSpPr>
          <p:cNvPr id="5" name="Oval 4"/>
          <p:cNvSpPr/>
          <p:nvPr/>
        </p:nvSpPr>
        <p:spPr>
          <a:xfrm>
            <a:off x="914400" y="3200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55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90600"/>
            <a:ext cx="7924800" cy="5105400"/>
          </a:xfrm>
        </p:spPr>
      </p:pic>
      <p:sp>
        <p:nvSpPr>
          <p:cNvPr id="5" name="Oval 4"/>
          <p:cNvSpPr/>
          <p:nvPr/>
        </p:nvSpPr>
        <p:spPr>
          <a:xfrm>
            <a:off x="762000" y="3505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54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6858000"/>
          </a:xfrm>
        </p:spPr>
      </p:pic>
      <p:sp>
        <p:nvSpPr>
          <p:cNvPr id="5" name="Oval 4"/>
          <p:cNvSpPr/>
          <p:nvPr/>
        </p:nvSpPr>
        <p:spPr>
          <a:xfrm>
            <a:off x="838200" y="5943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পাঠ</a:t>
            </a:r>
            <a:r>
              <a:rPr lang="en-US" sz="8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5" name="Content Placeholder 4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3200400" cy="4210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209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1600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উৎপাদন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ব্যবস্থাপনা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বিপণন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 ২য়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পত্র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শ্রেণিঃ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একাদশ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অধ্যায়ঃ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২য় [ MCQ </a:t>
            </a:r>
            <a:r>
              <a:rPr lang="en-US" sz="4000" b="1" dirty="0" smtClean="0"/>
              <a:t>]  </a:t>
            </a:r>
          </a:p>
          <a:p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6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05800" cy="6096000"/>
          </a:xfrm>
        </p:spPr>
      </p:pic>
      <p:sp>
        <p:nvSpPr>
          <p:cNvPr id="5" name="Oval 4"/>
          <p:cNvSpPr/>
          <p:nvPr/>
        </p:nvSpPr>
        <p:spPr>
          <a:xfrm>
            <a:off x="838200" y="4038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6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6324600"/>
          </a:xfrm>
        </p:spPr>
      </p:pic>
      <p:sp>
        <p:nvSpPr>
          <p:cNvPr id="5" name="Oval 4"/>
          <p:cNvSpPr/>
          <p:nvPr/>
        </p:nvSpPr>
        <p:spPr>
          <a:xfrm>
            <a:off x="685800" y="3124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7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8763000" cy="6324600"/>
          </a:xfrm>
        </p:spPr>
      </p:pic>
      <p:sp>
        <p:nvSpPr>
          <p:cNvPr id="5" name="Oval 4"/>
          <p:cNvSpPr/>
          <p:nvPr/>
        </p:nvSpPr>
        <p:spPr>
          <a:xfrm>
            <a:off x="381000" y="2743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7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530225"/>
            <a:ext cx="8001000" cy="5413375"/>
          </a:xfrm>
        </p:spPr>
      </p:pic>
      <p:sp>
        <p:nvSpPr>
          <p:cNvPr id="5" name="Oval 4"/>
          <p:cNvSpPr/>
          <p:nvPr/>
        </p:nvSpPr>
        <p:spPr>
          <a:xfrm>
            <a:off x="838200" y="4343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7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09600"/>
            <a:ext cx="7696200" cy="5334000"/>
          </a:xfrm>
        </p:spPr>
      </p:pic>
      <p:sp>
        <p:nvSpPr>
          <p:cNvPr id="5" name="Oval 4"/>
          <p:cNvSpPr/>
          <p:nvPr/>
        </p:nvSpPr>
        <p:spPr>
          <a:xfrm>
            <a:off x="838200" y="2667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8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7848600" cy="6237974"/>
          </a:xfrm>
        </p:spPr>
      </p:pic>
      <p:sp>
        <p:nvSpPr>
          <p:cNvPr id="5" name="Oval 4"/>
          <p:cNvSpPr/>
          <p:nvPr/>
        </p:nvSpPr>
        <p:spPr>
          <a:xfrm>
            <a:off x="990600" y="5715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8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7848600" cy="5257800"/>
          </a:xfrm>
        </p:spPr>
      </p:pic>
      <p:sp>
        <p:nvSpPr>
          <p:cNvPr id="5" name="Oval 4"/>
          <p:cNvSpPr/>
          <p:nvPr/>
        </p:nvSpPr>
        <p:spPr>
          <a:xfrm>
            <a:off x="914400" y="5105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9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30225"/>
            <a:ext cx="7848600" cy="5565775"/>
          </a:xfrm>
        </p:spPr>
      </p:pic>
      <p:sp>
        <p:nvSpPr>
          <p:cNvPr id="5" name="Oval 4"/>
          <p:cNvSpPr/>
          <p:nvPr/>
        </p:nvSpPr>
        <p:spPr>
          <a:xfrm>
            <a:off x="1219200" y="2743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9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400800"/>
          </a:xfrm>
        </p:spPr>
      </p:pic>
      <p:sp>
        <p:nvSpPr>
          <p:cNvPr id="5" name="Oval 4"/>
          <p:cNvSpPr/>
          <p:nvPr/>
        </p:nvSpPr>
        <p:spPr>
          <a:xfrm>
            <a:off x="1066800" y="5943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19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77000"/>
          </a:xfrm>
        </p:spPr>
      </p:pic>
      <p:sp>
        <p:nvSpPr>
          <p:cNvPr id="5" name="Oval 4"/>
          <p:cNvSpPr/>
          <p:nvPr/>
        </p:nvSpPr>
        <p:spPr>
          <a:xfrm>
            <a:off x="1066800" y="5867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3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1"/>
            <a:ext cx="8458200" cy="6553199"/>
          </a:xfrm>
        </p:spPr>
      </p:pic>
      <p:sp>
        <p:nvSpPr>
          <p:cNvPr id="5" name="Oval 4"/>
          <p:cNvSpPr/>
          <p:nvPr/>
        </p:nvSpPr>
        <p:spPr>
          <a:xfrm>
            <a:off x="609600" y="5943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1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686800" cy="6400800"/>
          </a:xfrm>
        </p:spPr>
      </p:pic>
      <p:sp>
        <p:nvSpPr>
          <p:cNvPr id="5" name="Oval 4"/>
          <p:cNvSpPr/>
          <p:nvPr/>
        </p:nvSpPr>
        <p:spPr>
          <a:xfrm>
            <a:off x="914400" y="5943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14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01000" cy="4797425"/>
          </a:xfrm>
        </p:spPr>
      </p:pic>
      <p:sp>
        <p:nvSpPr>
          <p:cNvPr id="5" name="Oval 4"/>
          <p:cNvSpPr/>
          <p:nvPr/>
        </p:nvSpPr>
        <p:spPr>
          <a:xfrm>
            <a:off x="1219200" y="198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2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629400"/>
          </a:xfrm>
        </p:spPr>
      </p:pic>
      <p:sp>
        <p:nvSpPr>
          <p:cNvPr id="5" name="Oval 4"/>
          <p:cNvSpPr/>
          <p:nvPr/>
        </p:nvSpPr>
        <p:spPr>
          <a:xfrm>
            <a:off x="1066800" y="3886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3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553200"/>
          </a:xfrm>
        </p:spPr>
      </p:pic>
      <p:sp>
        <p:nvSpPr>
          <p:cNvPr id="5" name="Oval 4"/>
          <p:cNvSpPr/>
          <p:nvPr/>
        </p:nvSpPr>
        <p:spPr>
          <a:xfrm>
            <a:off x="990600" y="4648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34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5562600"/>
          </a:xfrm>
        </p:spPr>
      </p:pic>
      <p:sp>
        <p:nvSpPr>
          <p:cNvPr id="5" name="Oval 4"/>
          <p:cNvSpPr/>
          <p:nvPr/>
        </p:nvSpPr>
        <p:spPr>
          <a:xfrm>
            <a:off x="1295400" y="3429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3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553200"/>
          </a:xfrm>
        </p:spPr>
      </p:pic>
      <p:sp>
        <p:nvSpPr>
          <p:cNvPr id="5" name="Oval 4"/>
          <p:cNvSpPr/>
          <p:nvPr/>
        </p:nvSpPr>
        <p:spPr>
          <a:xfrm>
            <a:off x="990600" y="4800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4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6629400"/>
          </a:xfrm>
        </p:spPr>
      </p:pic>
      <p:sp>
        <p:nvSpPr>
          <p:cNvPr id="5" name="Oval 4"/>
          <p:cNvSpPr/>
          <p:nvPr/>
        </p:nvSpPr>
        <p:spPr>
          <a:xfrm>
            <a:off x="1143000" y="2362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4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0225"/>
            <a:ext cx="8001000" cy="5489575"/>
          </a:xfrm>
        </p:spPr>
      </p:pic>
      <p:sp>
        <p:nvSpPr>
          <p:cNvPr id="5" name="Oval 4"/>
          <p:cNvSpPr/>
          <p:nvPr/>
        </p:nvSpPr>
        <p:spPr>
          <a:xfrm>
            <a:off x="1219200" y="5181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4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33400"/>
            <a:ext cx="8077200" cy="5410200"/>
          </a:xfrm>
        </p:spPr>
      </p:pic>
      <p:sp>
        <p:nvSpPr>
          <p:cNvPr id="6" name="Oval 5"/>
          <p:cNvSpPr/>
          <p:nvPr/>
        </p:nvSpPr>
        <p:spPr>
          <a:xfrm>
            <a:off x="1219200" y="3200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925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382000" cy="6553200"/>
          </a:xfrm>
        </p:spPr>
      </p:pic>
      <p:sp>
        <p:nvSpPr>
          <p:cNvPr id="5" name="Oval 4"/>
          <p:cNvSpPr/>
          <p:nvPr/>
        </p:nvSpPr>
        <p:spPr>
          <a:xfrm>
            <a:off x="990600" y="44196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81011_1843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610600" cy="6366360"/>
          </a:xfrm>
        </p:spPr>
      </p:pic>
      <p:sp>
        <p:nvSpPr>
          <p:cNvPr id="5" name="Oval 4"/>
          <p:cNvSpPr/>
          <p:nvPr/>
        </p:nvSpPr>
        <p:spPr>
          <a:xfrm>
            <a:off x="457200" y="5638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Autofit/>
          </a:bodyPr>
          <a:lstStyle/>
          <a:p>
            <a:r>
              <a:rPr lang="bn-BD" sz="6600" dirty="0" smtClean="0"/>
              <a:t>THANKS TO ALL</a:t>
            </a:r>
            <a:endParaRPr lang="en-US" sz="6600" dirty="0"/>
          </a:p>
        </p:txBody>
      </p:sp>
      <p:pic>
        <p:nvPicPr>
          <p:cNvPr id="5" name="Content Placeholder 3" descr="rose-animated-gif-9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3810000" cy="3810000"/>
          </a:xfrm>
          <a:prstGeom prst="rect">
            <a:avLst/>
          </a:prstGeom>
        </p:spPr>
      </p:pic>
      <p:pic>
        <p:nvPicPr>
          <p:cNvPr id="6" name="Content Placeholder 3" descr="giphy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3298" y="1600200"/>
            <a:ext cx="393110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Autofit/>
          </a:bodyPr>
          <a:lstStyle/>
          <a:p>
            <a:r>
              <a:rPr lang="bn-BD" sz="8000" b="1" dirty="0" smtClean="0">
                <a:latin typeface="Times New Roman" pitchFamily="18" charset="0"/>
              </a:rPr>
              <a:t>ALL THE BEST</a:t>
            </a:r>
            <a:endParaRPr lang="en-US" sz="8000" dirty="0"/>
          </a:p>
        </p:txBody>
      </p:sp>
      <p:pic>
        <p:nvPicPr>
          <p:cNvPr id="5" name="Content Placeholder 3" descr="rose-animated-gif-9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768096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4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8382000" cy="6122332"/>
          </a:xfrm>
        </p:spPr>
      </p:pic>
      <p:sp>
        <p:nvSpPr>
          <p:cNvPr id="5" name="Oval 4"/>
          <p:cNvSpPr/>
          <p:nvPr/>
        </p:nvSpPr>
        <p:spPr>
          <a:xfrm>
            <a:off x="609600" y="4191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4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772400" cy="5571259"/>
          </a:xfrm>
        </p:spPr>
      </p:pic>
      <p:sp>
        <p:nvSpPr>
          <p:cNvPr id="5" name="Oval 4"/>
          <p:cNvSpPr/>
          <p:nvPr/>
        </p:nvSpPr>
        <p:spPr>
          <a:xfrm>
            <a:off x="1066800" y="3505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4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324600"/>
          </a:xfrm>
        </p:spPr>
      </p:pic>
      <p:sp>
        <p:nvSpPr>
          <p:cNvPr id="5" name="Oval 4"/>
          <p:cNvSpPr/>
          <p:nvPr/>
        </p:nvSpPr>
        <p:spPr>
          <a:xfrm>
            <a:off x="609600" y="3581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81011_18455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0"/>
            <a:ext cx="7848600" cy="5334000"/>
          </a:xfrm>
        </p:spPr>
      </p:pic>
      <p:sp>
        <p:nvSpPr>
          <p:cNvPr id="5" name="Oval 4"/>
          <p:cNvSpPr/>
          <p:nvPr/>
        </p:nvSpPr>
        <p:spPr>
          <a:xfrm>
            <a:off x="914400" y="43434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76</Words>
  <Application>Microsoft Office PowerPoint</Application>
  <PresentationFormat>On-screen Show (4:3)</PresentationFormat>
  <Paragraphs>17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Aspect</vt:lpstr>
      <vt:lpstr>WEL-COME TO ALL 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THANKS TO ALL</vt:lpstr>
      <vt:lpstr>ALL THE BEST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Real Solution</cp:lastModifiedBy>
  <cp:revision>37</cp:revision>
  <dcterms:created xsi:type="dcterms:W3CDTF">2018-10-12T07:56:09Z</dcterms:created>
  <dcterms:modified xsi:type="dcterms:W3CDTF">2018-10-13T10:42:44Z</dcterms:modified>
</cp:coreProperties>
</file>