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  <p:sldMasterId id="2147484212" r:id="rId2"/>
    <p:sldMasterId id="2147484242" r:id="rId3"/>
    <p:sldMasterId id="2147484313" r:id="rId4"/>
    <p:sldMasterId id="2147484330" r:id="rId5"/>
    <p:sldMasterId id="2147484366" r:id="rId6"/>
    <p:sldMasterId id="2147484378" r:id="rId7"/>
    <p:sldMasterId id="2147484444" r:id="rId8"/>
    <p:sldMasterId id="2147484473" r:id="rId9"/>
    <p:sldMasterId id="2147484490" r:id="rId10"/>
    <p:sldMasterId id="2147484520" r:id="rId11"/>
  </p:sldMasterIdLst>
  <p:notesMasterIdLst>
    <p:notesMasterId r:id="rId27"/>
  </p:notesMasterIdLst>
  <p:sldIdLst>
    <p:sldId id="297" r:id="rId12"/>
    <p:sldId id="287" r:id="rId13"/>
    <p:sldId id="279" r:id="rId14"/>
    <p:sldId id="288" r:id="rId15"/>
    <p:sldId id="259" r:id="rId16"/>
    <p:sldId id="260" r:id="rId17"/>
    <p:sldId id="261" r:id="rId18"/>
    <p:sldId id="280" r:id="rId19"/>
    <p:sldId id="289" r:id="rId20"/>
    <p:sldId id="290" r:id="rId21"/>
    <p:sldId id="292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0479D5-109A-4E64-A4D4-44D90977BF86}">
          <p14:sldIdLst>
            <p14:sldId id="297"/>
            <p14:sldId id="287"/>
            <p14:sldId id="279"/>
            <p14:sldId id="288"/>
            <p14:sldId id="259"/>
            <p14:sldId id="260"/>
            <p14:sldId id="261"/>
            <p14:sldId id="280"/>
            <p14:sldId id="289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Untitled Section" id="{B482D976-17C0-4855-84C3-0E95C9AB489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ADULLAH" initials="A" lastIdx="2" clrIdx="0">
    <p:extLst>
      <p:ext uri="{19B8F6BF-5375-455C-9EA6-DF929625EA0E}">
        <p15:presenceInfo xmlns:p15="http://schemas.microsoft.com/office/powerpoint/2012/main" userId="ASADULL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FF00"/>
    <a:srgbClr val="FF3300"/>
    <a:srgbClr val="00FF00"/>
    <a:srgbClr val="4708A4"/>
    <a:srgbClr val="59A559"/>
    <a:srgbClr val="FFFF99"/>
    <a:srgbClr val="38077F"/>
    <a:srgbClr val="757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625" autoAdjust="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B4DCC-3ADB-42E5-8C81-F446FFDFAEB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CD3D0-17A5-456B-B623-A33E6F95D5C1}">
      <dgm:prSet phldrT="[Text]"/>
      <dgm:spPr>
        <a:solidFill>
          <a:srgbClr val="00B0F0"/>
        </a:solidFill>
        <a:ln w="38100">
          <a:prstDash val="sysDot"/>
        </a:ln>
      </dgm:spPr>
      <dgm:t>
        <a:bodyPr/>
        <a:lstStyle/>
        <a:p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اَلْمَاضِي</a:t>
          </a:r>
          <a:endParaRPr lang="en-US" dirty="0">
            <a:solidFill>
              <a:schemeClr val="bg1"/>
            </a:solidFill>
          </a:endParaRPr>
        </a:p>
      </dgm:t>
    </dgm:pt>
    <dgm:pt modelId="{1A5DC6F1-7AEA-47F8-B4C5-930CE75F2BB1}" type="parTrans" cxnId="{D6BEF973-195C-4FFB-9545-BC4CB18A8484}">
      <dgm:prSet/>
      <dgm:spPr/>
      <dgm:t>
        <a:bodyPr/>
        <a:lstStyle/>
        <a:p>
          <a:endParaRPr lang="en-US"/>
        </a:p>
      </dgm:t>
    </dgm:pt>
    <dgm:pt modelId="{9FEE6D6E-1E04-4257-897B-8F6428EFF15C}" type="sibTrans" cxnId="{D6BEF973-195C-4FFB-9545-BC4CB18A8484}">
      <dgm:prSet/>
      <dgm:spPr/>
      <dgm:t>
        <a:bodyPr/>
        <a:lstStyle/>
        <a:p>
          <a:endParaRPr lang="en-US"/>
        </a:p>
      </dgm:t>
    </dgm:pt>
    <dgm:pt modelId="{E3D18C1D-4BF5-49A9-BE4E-A56807FE46DD}">
      <dgm:prSet phldrT="[Text]"/>
      <dgm:spPr>
        <a:solidFill>
          <a:srgbClr val="00B0F0">
            <a:alpha val="90000"/>
          </a:srgbClr>
        </a:solidFill>
        <a:ln w="38100">
          <a:prstDash val="sysDot"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কাল গত হয়ে গেছে, তাকে </a:t>
          </a:r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اَلْمَضِيْ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 অতীত কাল বলে ।</a:t>
          </a:r>
        </a:p>
      </dgm:t>
    </dgm:pt>
    <dgm:pt modelId="{36024E5A-ABC5-4547-81CA-959819373EE9}" type="parTrans" cxnId="{FDD78C1C-6CAA-4ABA-B289-E50011427B5A}">
      <dgm:prSet/>
      <dgm:spPr/>
      <dgm:t>
        <a:bodyPr/>
        <a:lstStyle/>
        <a:p>
          <a:endParaRPr lang="en-US"/>
        </a:p>
      </dgm:t>
    </dgm:pt>
    <dgm:pt modelId="{82313596-A797-43B2-8455-CD5378D48CA3}" type="sibTrans" cxnId="{FDD78C1C-6CAA-4ABA-B289-E50011427B5A}">
      <dgm:prSet/>
      <dgm:spPr/>
      <dgm:t>
        <a:bodyPr/>
        <a:lstStyle/>
        <a:p>
          <a:endParaRPr lang="en-US"/>
        </a:p>
      </dgm:t>
    </dgm:pt>
    <dgm:pt modelId="{A92A54EA-7E79-4DD3-92B3-72F5B90A7AF1}">
      <dgm:prSet phldrT="[Text]"/>
      <dgm:spPr>
        <a:solidFill>
          <a:srgbClr val="FF0000"/>
        </a:solidFill>
        <a:ln w="38100">
          <a:prstDash val="sysDot"/>
        </a:ln>
      </dgm:spPr>
      <dgm:t>
        <a:bodyPr/>
        <a:lstStyle/>
        <a:p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اَلْحَالُ</a:t>
          </a:r>
          <a:r>
            <a:rPr lang="ar-SA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2CBBA4D1-319D-468F-9C06-C306BF53D7C5}" type="parTrans" cxnId="{A2978D36-5003-40F7-9635-60ECADD42077}">
      <dgm:prSet/>
      <dgm:spPr/>
      <dgm:t>
        <a:bodyPr/>
        <a:lstStyle/>
        <a:p>
          <a:endParaRPr lang="en-US"/>
        </a:p>
      </dgm:t>
    </dgm:pt>
    <dgm:pt modelId="{236E6E34-34CE-4024-B829-10A152509CA5}" type="sibTrans" cxnId="{A2978D36-5003-40F7-9635-60ECADD42077}">
      <dgm:prSet/>
      <dgm:spPr/>
      <dgm:t>
        <a:bodyPr/>
        <a:lstStyle/>
        <a:p>
          <a:endParaRPr lang="en-US"/>
        </a:p>
      </dgm:t>
    </dgm:pt>
    <dgm:pt modelId="{BCBFD728-3476-4B92-8CBD-6AA21B40B096}">
      <dgm:prSet phldrT="[Text]"/>
      <dgm:spPr>
        <a:solidFill>
          <a:srgbClr val="FF0000">
            <a:alpha val="90000"/>
          </a:srgbClr>
        </a:solidFill>
        <a:ln w="38100">
          <a:solidFill>
            <a:schemeClr val="tx1"/>
          </a:solidFill>
          <a:prstDash val="sysDot"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কাল বর্তমানে অতিবাহিত হচ্ছে, তাকে </a:t>
          </a:r>
          <a:r>
            <a:rPr lang="ar-SA" dirty="0">
              <a:solidFill>
                <a:schemeClr val="bg1"/>
              </a:solidFill>
              <a:latin typeface="NikoshBAN" panose="02000000000000000000" pitchFamily="2" charset="0"/>
              <a:cs typeface="Times New Roman" panose="02020603050405020304" pitchFamily="18" charset="0"/>
            </a:rPr>
            <a:t> اَلْحَالُ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বা</a:t>
          </a:r>
          <a:r>
            <a:rPr lang="bn-IN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বর্তমান কাল বলে ।</a:t>
          </a:r>
        </a:p>
      </dgm:t>
    </dgm:pt>
    <dgm:pt modelId="{93DD725D-2C36-4CD9-9039-817DA0C48929}" type="parTrans" cxnId="{2EDFE578-C7F9-4182-BEAA-0FD7529C2B9D}">
      <dgm:prSet/>
      <dgm:spPr/>
      <dgm:t>
        <a:bodyPr/>
        <a:lstStyle/>
        <a:p>
          <a:endParaRPr lang="en-US"/>
        </a:p>
      </dgm:t>
    </dgm:pt>
    <dgm:pt modelId="{DDC205D9-DAC6-45F9-9474-9569E48D0A4B}" type="sibTrans" cxnId="{2EDFE578-C7F9-4182-BEAA-0FD7529C2B9D}">
      <dgm:prSet/>
      <dgm:spPr/>
      <dgm:t>
        <a:bodyPr/>
        <a:lstStyle/>
        <a:p>
          <a:endParaRPr lang="en-US"/>
        </a:p>
      </dgm:t>
    </dgm:pt>
    <dgm:pt modelId="{87F10341-4BBD-48CC-8FDF-C402C7A032DC}">
      <dgm:prSet phldrT="[Text]"/>
      <dgm:spPr>
        <a:solidFill>
          <a:srgbClr val="00B050">
            <a:alpha val="90000"/>
          </a:srgbClr>
        </a:solidFill>
        <a:ln w="38100">
          <a:solidFill>
            <a:schemeClr val="tx1"/>
          </a:solidFill>
          <a:prstDash val="sysDot"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কাল পরবর্তী সময়ে আসবে, তাকে </a:t>
          </a:r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اَلْمُسْتَقْبِلُ</a:t>
          </a:r>
          <a:r>
            <a:rPr lang="ar-SA" dirty="0">
              <a:solidFill>
                <a:schemeClr val="bg1"/>
              </a:solidFill>
              <a:latin typeface="NikoshBAN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বা ভবিষ্যৎ কাল বলে।</a:t>
          </a:r>
        </a:p>
      </dgm:t>
    </dgm:pt>
    <dgm:pt modelId="{780A94CD-7236-4BE8-B992-6F4076CB1460}" type="parTrans" cxnId="{47C6BA5A-A940-4D1B-9215-4EF05AC5C8AA}">
      <dgm:prSet/>
      <dgm:spPr/>
      <dgm:t>
        <a:bodyPr/>
        <a:lstStyle/>
        <a:p>
          <a:endParaRPr lang="en-US"/>
        </a:p>
      </dgm:t>
    </dgm:pt>
    <dgm:pt modelId="{10752BAB-0F37-456B-B83F-825A94F33222}" type="sibTrans" cxnId="{47C6BA5A-A940-4D1B-9215-4EF05AC5C8AA}">
      <dgm:prSet/>
      <dgm:spPr/>
      <dgm:t>
        <a:bodyPr/>
        <a:lstStyle/>
        <a:p>
          <a:endParaRPr lang="en-US"/>
        </a:p>
      </dgm:t>
    </dgm:pt>
    <dgm:pt modelId="{67754D8B-3400-49A4-A207-9B78A545143C}">
      <dgm:prSet phldrT="[Text]"/>
      <dgm:spPr>
        <a:solidFill>
          <a:srgbClr val="00B050">
            <a:alpha val="90000"/>
          </a:srgbClr>
        </a:solidFill>
        <a:ln w="38100">
          <a:solidFill>
            <a:schemeClr val="tx1"/>
          </a:solidFill>
          <a:prstDash val="sysDot"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যেমন- </a:t>
          </a:r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يَشْرَبُ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 পান করবে)</a:t>
          </a:r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يَدْرُسُ 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 পড়বে)</a:t>
          </a:r>
        </a:p>
      </dgm:t>
    </dgm:pt>
    <dgm:pt modelId="{F783DC8D-D1DA-4BA2-86E6-B12C5FF5C84B}" type="sibTrans" cxnId="{E00C4295-1FBB-4754-8233-BFD0A00A66B5}">
      <dgm:prSet/>
      <dgm:spPr/>
      <dgm:t>
        <a:bodyPr/>
        <a:lstStyle/>
        <a:p>
          <a:endParaRPr lang="en-US"/>
        </a:p>
      </dgm:t>
    </dgm:pt>
    <dgm:pt modelId="{C99D6627-9C87-4B4D-9671-E9F7D1505C16}" type="parTrans" cxnId="{E00C4295-1FBB-4754-8233-BFD0A00A66B5}">
      <dgm:prSet/>
      <dgm:spPr/>
      <dgm:t>
        <a:bodyPr/>
        <a:lstStyle/>
        <a:p>
          <a:endParaRPr lang="en-US"/>
        </a:p>
      </dgm:t>
    </dgm:pt>
    <dgm:pt modelId="{49491787-6F4E-454F-89E8-EA7645F6E566}">
      <dgm:prSet phldrT="[Text]"/>
      <dgm:spPr>
        <a:solidFill>
          <a:srgbClr val="00B050"/>
        </a:solidFill>
        <a:ln w="38100">
          <a:prstDash val="sysDot"/>
        </a:ln>
      </dgm:spPr>
      <dgm:t>
        <a:bodyPr/>
        <a:lstStyle/>
        <a:p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اَلْمُسْتَقْبِلُ</a:t>
          </a:r>
          <a:endParaRPr 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2850D-1BF9-4EFD-AA1B-FBA7BAB09EB3}" type="sibTrans" cxnId="{867BB66F-C7FB-4F21-8F1F-6FF0453D9A01}">
      <dgm:prSet/>
      <dgm:spPr/>
      <dgm:t>
        <a:bodyPr/>
        <a:lstStyle/>
        <a:p>
          <a:endParaRPr lang="en-US"/>
        </a:p>
      </dgm:t>
    </dgm:pt>
    <dgm:pt modelId="{467A6F8B-05DA-4F0A-82D0-350F41276C7A}" type="parTrans" cxnId="{867BB66F-C7FB-4F21-8F1F-6FF0453D9A01}">
      <dgm:prSet/>
      <dgm:spPr/>
      <dgm:t>
        <a:bodyPr/>
        <a:lstStyle/>
        <a:p>
          <a:endParaRPr lang="en-US"/>
        </a:p>
      </dgm:t>
    </dgm:pt>
    <dgm:pt modelId="{C2CEAACB-C10B-4CF6-B65B-370AC4CF3CE8}">
      <dgm:prSet phldrT="[Text]"/>
      <dgm:spPr>
        <a:solidFill>
          <a:srgbClr val="00B0F0">
            <a:alpha val="90000"/>
          </a:srgbClr>
        </a:solidFill>
        <a:ln w="38100">
          <a:prstDash val="sysDot"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যেমন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شَرِبَ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(সে পান করলো); </a:t>
          </a:r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نَصَرَ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(সে সাহায্য করল)</a:t>
          </a:r>
          <a:r>
            <a:rPr lang="ar-SA" dirty="0">
              <a:solidFill>
                <a:schemeClr val="bg1"/>
              </a:solidFill>
              <a:latin typeface="NikoshBAN" panose="02000000000000000000" pitchFamily="2" charset="0"/>
              <a:cs typeface="Times New Roman" panose="02020603050405020304" pitchFamily="18" charset="0"/>
            </a:rPr>
            <a:t> 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0040CD-A571-4612-ADA2-8AA4937CB7C1}" type="parTrans" cxnId="{2B9E5C72-1F4E-4769-8DFA-94E4D16B05FE}">
      <dgm:prSet/>
      <dgm:spPr/>
      <dgm:t>
        <a:bodyPr/>
        <a:lstStyle/>
        <a:p>
          <a:endParaRPr lang="en-US"/>
        </a:p>
      </dgm:t>
    </dgm:pt>
    <dgm:pt modelId="{C2A06D44-C4E4-472C-BC8D-A4E0D5E1973D}" type="sibTrans" cxnId="{2B9E5C72-1F4E-4769-8DFA-94E4D16B05FE}">
      <dgm:prSet/>
      <dgm:spPr/>
      <dgm:t>
        <a:bodyPr/>
        <a:lstStyle/>
        <a:p>
          <a:endParaRPr lang="en-US"/>
        </a:p>
      </dgm:t>
    </dgm:pt>
    <dgm:pt modelId="{BC5665CE-2981-4D5C-A106-A01A4A46A1D6}">
      <dgm:prSet phldrT="[Text]"/>
      <dgm:spPr>
        <a:solidFill>
          <a:srgbClr val="FF0000">
            <a:alpha val="90000"/>
          </a:srgbClr>
        </a:solidFill>
        <a:ln w="38100">
          <a:solidFill>
            <a:schemeClr val="tx1"/>
          </a:solidFill>
          <a:prstDash val="sysDot"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যেমন- </a:t>
          </a:r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يَشْرَبُ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 পান করছে )</a:t>
          </a:r>
          <a:r>
            <a: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يَدْخُلُ </a:t>
          </a:r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 প্রবেশ করছে)</a:t>
          </a:r>
        </a:p>
      </dgm:t>
    </dgm:pt>
    <dgm:pt modelId="{66B7A1C1-470E-476C-931F-F83336C468FA}" type="parTrans" cxnId="{E2E58698-18BD-4A5E-82F6-B0C37C346932}">
      <dgm:prSet/>
      <dgm:spPr/>
      <dgm:t>
        <a:bodyPr/>
        <a:lstStyle/>
        <a:p>
          <a:endParaRPr lang="en-US"/>
        </a:p>
      </dgm:t>
    </dgm:pt>
    <dgm:pt modelId="{136D5371-FA9C-47AA-A85E-5D3BB108BDFF}" type="sibTrans" cxnId="{E2E58698-18BD-4A5E-82F6-B0C37C346932}">
      <dgm:prSet/>
      <dgm:spPr/>
      <dgm:t>
        <a:bodyPr/>
        <a:lstStyle/>
        <a:p>
          <a:endParaRPr lang="en-US"/>
        </a:p>
      </dgm:t>
    </dgm:pt>
    <dgm:pt modelId="{877BBAB3-4911-4AFC-A31F-9D2E3AC5A29F}" type="pres">
      <dgm:prSet presAssocID="{263B4DCC-3ADB-42E5-8C81-F446FFDFAEBE}" presName="linearFlow" presStyleCnt="0">
        <dgm:presLayoutVars>
          <dgm:dir/>
          <dgm:animLvl val="lvl"/>
          <dgm:resizeHandles val="exact"/>
        </dgm:presLayoutVars>
      </dgm:prSet>
      <dgm:spPr/>
    </dgm:pt>
    <dgm:pt modelId="{E2D06D17-C4F3-40A2-A659-49104C081C1A}" type="pres">
      <dgm:prSet presAssocID="{EB8CD3D0-17A5-456B-B623-A33E6F95D5C1}" presName="composite" presStyleCnt="0"/>
      <dgm:spPr/>
    </dgm:pt>
    <dgm:pt modelId="{CBFCD950-8009-4486-995B-5B6E03D7D362}" type="pres">
      <dgm:prSet presAssocID="{EB8CD3D0-17A5-456B-B623-A33E6F95D5C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02AE514-9C74-4D3C-8CB2-18D0BDB7B28D}" type="pres">
      <dgm:prSet presAssocID="{EB8CD3D0-17A5-456B-B623-A33E6F95D5C1}" presName="descendantText" presStyleLbl="alignAcc1" presStyleIdx="0" presStyleCnt="3" custLinFactNeighborX="0" custLinFactNeighborY="-3448">
        <dgm:presLayoutVars>
          <dgm:bulletEnabled val="1"/>
        </dgm:presLayoutVars>
      </dgm:prSet>
      <dgm:spPr/>
    </dgm:pt>
    <dgm:pt modelId="{6C8B06CE-D740-439F-852F-0063122A8A35}" type="pres">
      <dgm:prSet presAssocID="{9FEE6D6E-1E04-4257-897B-8F6428EFF15C}" presName="sp" presStyleCnt="0"/>
      <dgm:spPr/>
    </dgm:pt>
    <dgm:pt modelId="{09E6EF58-43AD-43EF-815A-1ABDCEBE5EDB}" type="pres">
      <dgm:prSet presAssocID="{A92A54EA-7E79-4DD3-92B3-72F5B90A7AF1}" presName="composite" presStyleCnt="0"/>
      <dgm:spPr/>
    </dgm:pt>
    <dgm:pt modelId="{0DE4318E-8062-49CD-87E1-10A40889205C}" type="pres">
      <dgm:prSet presAssocID="{A92A54EA-7E79-4DD3-92B3-72F5B90A7AF1}" presName="parentText" presStyleLbl="alignNode1" presStyleIdx="1" presStyleCnt="3" custLinFactNeighborY="-2">
        <dgm:presLayoutVars>
          <dgm:chMax val="1"/>
          <dgm:bulletEnabled val="1"/>
        </dgm:presLayoutVars>
      </dgm:prSet>
      <dgm:spPr/>
    </dgm:pt>
    <dgm:pt modelId="{69D68936-C74E-4620-B39F-A70F747BF9FB}" type="pres">
      <dgm:prSet presAssocID="{A92A54EA-7E79-4DD3-92B3-72F5B90A7AF1}" presName="descendantText" presStyleLbl="alignAcc1" presStyleIdx="1" presStyleCnt="3" custLinFactNeighborX="0" custLinFactNeighborY="0">
        <dgm:presLayoutVars>
          <dgm:bulletEnabled val="1"/>
        </dgm:presLayoutVars>
      </dgm:prSet>
      <dgm:spPr/>
    </dgm:pt>
    <dgm:pt modelId="{19B7EA72-F80E-4833-A222-18465C2D7670}" type="pres">
      <dgm:prSet presAssocID="{236E6E34-34CE-4024-B829-10A152509CA5}" presName="sp" presStyleCnt="0"/>
      <dgm:spPr/>
    </dgm:pt>
    <dgm:pt modelId="{74F61594-7D30-4CDF-8B71-B71A803A82C9}" type="pres">
      <dgm:prSet presAssocID="{49491787-6F4E-454F-89E8-EA7645F6E566}" presName="composite" presStyleCnt="0"/>
      <dgm:spPr/>
    </dgm:pt>
    <dgm:pt modelId="{06F87AD5-3708-4834-BED4-55569C3F5D76}" type="pres">
      <dgm:prSet presAssocID="{49491787-6F4E-454F-89E8-EA7645F6E56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F021A95-2401-4E7A-8FCF-858734844C14}" type="pres">
      <dgm:prSet presAssocID="{49491787-6F4E-454F-89E8-EA7645F6E56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5BAB40B-7715-4094-9300-DE54752A3F58}" type="presOf" srcId="{BCBFD728-3476-4B92-8CBD-6AA21B40B096}" destId="{69D68936-C74E-4620-B39F-A70F747BF9FB}" srcOrd="0" destOrd="0" presId="urn:microsoft.com/office/officeart/2005/8/layout/chevron2"/>
    <dgm:cxn modelId="{88E5581C-FF52-4616-B174-FD9F76D7E607}" type="presOf" srcId="{263B4DCC-3ADB-42E5-8C81-F446FFDFAEBE}" destId="{877BBAB3-4911-4AFC-A31F-9D2E3AC5A29F}" srcOrd="0" destOrd="0" presId="urn:microsoft.com/office/officeart/2005/8/layout/chevron2"/>
    <dgm:cxn modelId="{FDD78C1C-6CAA-4ABA-B289-E50011427B5A}" srcId="{EB8CD3D0-17A5-456B-B623-A33E6F95D5C1}" destId="{E3D18C1D-4BF5-49A9-BE4E-A56807FE46DD}" srcOrd="0" destOrd="0" parTransId="{36024E5A-ABC5-4547-81CA-959819373EE9}" sibTransId="{82313596-A797-43B2-8455-CD5378D48CA3}"/>
    <dgm:cxn modelId="{A543982B-AF20-4486-958B-85108D69358D}" type="presOf" srcId="{67754D8B-3400-49A4-A207-9B78A545143C}" destId="{0F021A95-2401-4E7A-8FCF-858734844C14}" srcOrd="0" destOrd="1" presId="urn:microsoft.com/office/officeart/2005/8/layout/chevron2"/>
    <dgm:cxn modelId="{A2978D36-5003-40F7-9635-60ECADD42077}" srcId="{263B4DCC-3ADB-42E5-8C81-F446FFDFAEBE}" destId="{A92A54EA-7E79-4DD3-92B3-72F5B90A7AF1}" srcOrd="1" destOrd="0" parTransId="{2CBBA4D1-319D-468F-9C06-C306BF53D7C5}" sibTransId="{236E6E34-34CE-4024-B829-10A152509CA5}"/>
    <dgm:cxn modelId="{E1EA8D5E-8282-4DF0-ADFB-995324914598}" type="presOf" srcId="{BC5665CE-2981-4D5C-A106-A01A4A46A1D6}" destId="{69D68936-C74E-4620-B39F-A70F747BF9FB}" srcOrd="0" destOrd="1" presId="urn:microsoft.com/office/officeart/2005/8/layout/chevron2"/>
    <dgm:cxn modelId="{CF04D049-2E3B-4A54-8AFC-357E1CC7FC61}" type="presOf" srcId="{C2CEAACB-C10B-4CF6-B65B-370AC4CF3CE8}" destId="{002AE514-9C74-4D3C-8CB2-18D0BDB7B28D}" srcOrd="0" destOrd="1" presId="urn:microsoft.com/office/officeart/2005/8/layout/chevron2"/>
    <dgm:cxn modelId="{867BB66F-C7FB-4F21-8F1F-6FF0453D9A01}" srcId="{263B4DCC-3ADB-42E5-8C81-F446FFDFAEBE}" destId="{49491787-6F4E-454F-89E8-EA7645F6E566}" srcOrd="2" destOrd="0" parTransId="{467A6F8B-05DA-4F0A-82D0-350F41276C7A}" sibTransId="{0FF2850D-1BF9-4EFD-AA1B-FBA7BAB09EB3}"/>
    <dgm:cxn modelId="{002E1150-98E7-48CF-BEFA-A844EFF140DD}" type="presOf" srcId="{A92A54EA-7E79-4DD3-92B3-72F5B90A7AF1}" destId="{0DE4318E-8062-49CD-87E1-10A40889205C}" srcOrd="0" destOrd="0" presId="urn:microsoft.com/office/officeart/2005/8/layout/chevron2"/>
    <dgm:cxn modelId="{2B9E5C72-1F4E-4769-8DFA-94E4D16B05FE}" srcId="{EB8CD3D0-17A5-456B-B623-A33E6F95D5C1}" destId="{C2CEAACB-C10B-4CF6-B65B-370AC4CF3CE8}" srcOrd="1" destOrd="0" parTransId="{E70040CD-A571-4612-ADA2-8AA4937CB7C1}" sibTransId="{C2A06D44-C4E4-472C-BC8D-A4E0D5E1973D}"/>
    <dgm:cxn modelId="{D6BEF973-195C-4FFB-9545-BC4CB18A8484}" srcId="{263B4DCC-3ADB-42E5-8C81-F446FFDFAEBE}" destId="{EB8CD3D0-17A5-456B-B623-A33E6F95D5C1}" srcOrd="0" destOrd="0" parTransId="{1A5DC6F1-7AEA-47F8-B4C5-930CE75F2BB1}" sibTransId="{9FEE6D6E-1E04-4257-897B-8F6428EFF15C}"/>
    <dgm:cxn modelId="{032C0054-C8A7-4F94-ADC4-D27720688BCE}" type="presOf" srcId="{87F10341-4BBD-48CC-8FDF-C402C7A032DC}" destId="{0F021A95-2401-4E7A-8FCF-858734844C14}" srcOrd="0" destOrd="0" presId="urn:microsoft.com/office/officeart/2005/8/layout/chevron2"/>
    <dgm:cxn modelId="{AC1EA678-E6C0-4B07-8043-8EC69C3343BD}" type="presOf" srcId="{E3D18C1D-4BF5-49A9-BE4E-A56807FE46DD}" destId="{002AE514-9C74-4D3C-8CB2-18D0BDB7B28D}" srcOrd="0" destOrd="0" presId="urn:microsoft.com/office/officeart/2005/8/layout/chevron2"/>
    <dgm:cxn modelId="{2EDFE578-C7F9-4182-BEAA-0FD7529C2B9D}" srcId="{A92A54EA-7E79-4DD3-92B3-72F5B90A7AF1}" destId="{BCBFD728-3476-4B92-8CBD-6AA21B40B096}" srcOrd="0" destOrd="0" parTransId="{93DD725D-2C36-4CD9-9039-817DA0C48929}" sibTransId="{DDC205D9-DAC6-45F9-9474-9569E48D0A4B}"/>
    <dgm:cxn modelId="{47C6BA5A-A940-4D1B-9215-4EF05AC5C8AA}" srcId="{49491787-6F4E-454F-89E8-EA7645F6E566}" destId="{87F10341-4BBD-48CC-8FDF-C402C7A032DC}" srcOrd="0" destOrd="0" parTransId="{780A94CD-7236-4BE8-B992-6F4076CB1460}" sibTransId="{10752BAB-0F37-456B-B83F-825A94F33222}"/>
    <dgm:cxn modelId="{B7A5E58C-3089-46D7-834D-A2A8AB91F20A}" type="presOf" srcId="{EB8CD3D0-17A5-456B-B623-A33E6F95D5C1}" destId="{CBFCD950-8009-4486-995B-5B6E03D7D362}" srcOrd="0" destOrd="0" presId="urn:microsoft.com/office/officeart/2005/8/layout/chevron2"/>
    <dgm:cxn modelId="{E00C4295-1FBB-4754-8233-BFD0A00A66B5}" srcId="{49491787-6F4E-454F-89E8-EA7645F6E566}" destId="{67754D8B-3400-49A4-A207-9B78A545143C}" srcOrd="1" destOrd="0" parTransId="{C99D6627-9C87-4B4D-9671-E9F7D1505C16}" sibTransId="{F783DC8D-D1DA-4BA2-86E6-B12C5FF5C84B}"/>
    <dgm:cxn modelId="{E2E58698-18BD-4A5E-82F6-B0C37C346932}" srcId="{A92A54EA-7E79-4DD3-92B3-72F5B90A7AF1}" destId="{BC5665CE-2981-4D5C-A106-A01A4A46A1D6}" srcOrd="1" destOrd="0" parTransId="{66B7A1C1-470E-476C-931F-F83336C468FA}" sibTransId="{136D5371-FA9C-47AA-A85E-5D3BB108BDFF}"/>
    <dgm:cxn modelId="{E351DFE2-BEEB-4383-939C-E4A816839972}" type="presOf" srcId="{49491787-6F4E-454F-89E8-EA7645F6E566}" destId="{06F87AD5-3708-4834-BED4-55569C3F5D76}" srcOrd="0" destOrd="0" presId="urn:microsoft.com/office/officeart/2005/8/layout/chevron2"/>
    <dgm:cxn modelId="{B93C2B37-7CF0-4492-9ABC-4585AAD57391}" type="presParOf" srcId="{877BBAB3-4911-4AFC-A31F-9D2E3AC5A29F}" destId="{E2D06D17-C4F3-40A2-A659-49104C081C1A}" srcOrd="0" destOrd="0" presId="urn:microsoft.com/office/officeart/2005/8/layout/chevron2"/>
    <dgm:cxn modelId="{3D0A5410-1485-4E87-B91D-DC13FB5B877D}" type="presParOf" srcId="{E2D06D17-C4F3-40A2-A659-49104C081C1A}" destId="{CBFCD950-8009-4486-995B-5B6E03D7D362}" srcOrd="0" destOrd="0" presId="urn:microsoft.com/office/officeart/2005/8/layout/chevron2"/>
    <dgm:cxn modelId="{5928969F-D455-4027-86CB-7E57C72B8572}" type="presParOf" srcId="{E2D06D17-C4F3-40A2-A659-49104C081C1A}" destId="{002AE514-9C74-4D3C-8CB2-18D0BDB7B28D}" srcOrd="1" destOrd="0" presId="urn:microsoft.com/office/officeart/2005/8/layout/chevron2"/>
    <dgm:cxn modelId="{FC6D3CA2-084D-490A-A682-0BEF432BD83F}" type="presParOf" srcId="{877BBAB3-4911-4AFC-A31F-9D2E3AC5A29F}" destId="{6C8B06CE-D740-439F-852F-0063122A8A35}" srcOrd="1" destOrd="0" presId="urn:microsoft.com/office/officeart/2005/8/layout/chevron2"/>
    <dgm:cxn modelId="{BF778D53-3BFD-4067-B4D3-450F75205D79}" type="presParOf" srcId="{877BBAB3-4911-4AFC-A31F-9D2E3AC5A29F}" destId="{09E6EF58-43AD-43EF-815A-1ABDCEBE5EDB}" srcOrd="2" destOrd="0" presId="urn:microsoft.com/office/officeart/2005/8/layout/chevron2"/>
    <dgm:cxn modelId="{7420DB99-EC74-4A5A-BF36-308D24183DE5}" type="presParOf" srcId="{09E6EF58-43AD-43EF-815A-1ABDCEBE5EDB}" destId="{0DE4318E-8062-49CD-87E1-10A40889205C}" srcOrd="0" destOrd="0" presId="urn:microsoft.com/office/officeart/2005/8/layout/chevron2"/>
    <dgm:cxn modelId="{8C2D9872-5754-468D-A0E2-C4447BE8E43B}" type="presParOf" srcId="{09E6EF58-43AD-43EF-815A-1ABDCEBE5EDB}" destId="{69D68936-C74E-4620-B39F-A70F747BF9FB}" srcOrd="1" destOrd="0" presId="urn:microsoft.com/office/officeart/2005/8/layout/chevron2"/>
    <dgm:cxn modelId="{1BAFADE5-D228-413E-89CF-1A2570A81078}" type="presParOf" srcId="{877BBAB3-4911-4AFC-A31F-9D2E3AC5A29F}" destId="{19B7EA72-F80E-4833-A222-18465C2D7670}" srcOrd="3" destOrd="0" presId="urn:microsoft.com/office/officeart/2005/8/layout/chevron2"/>
    <dgm:cxn modelId="{7CA43298-8661-46B9-80E6-20A324345F8E}" type="presParOf" srcId="{877BBAB3-4911-4AFC-A31F-9D2E3AC5A29F}" destId="{74F61594-7D30-4CDF-8B71-B71A803A82C9}" srcOrd="4" destOrd="0" presId="urn:microsoft.com/office/officeart/2005/8/layout/chevron2"/>
    <dgm:cxn modelId="{B0652CFE-A7B5-4E41-B268-F4DEEA8403A1}" type="presParOf" srcId="{74F61594-7D30-4CDF-8B71-B71A803A82C9}" destId="{06F87AD5-3708-4834-BED4-55569C3F5D76}" srcOrd="0" destOrd="0" presId="urn:microsoft.com/office/officeart/2005/8/layout/chevron2"/>
    <dgm:cxn modelId="{8CE637C7-2213-4AEC-A7CC-51453B032BF9}" type="presParOf" srcId="{74F61594-7D30-4CDF-8B71-B71A803A82C9}" destId="{0F021A95-2401-4E7A-8FCF-858734844C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CD950-8009-4486-995B-5B6E03D7D362}">
      <dsp:nvSpPr>
        <dsp:cNvPr id="0" name=""/>
        <dsp:cNvSpPr/>
      </dsp:nvSpPr>
      <dsp:spPr>
        <a:xfrm rot="5400000">
          <a:off x="-332632" y="336179"/>
          <a:ext cx="2217552" cy="1552286"/>
        </a:xfrm>
        <a:prstGeom prst="chevron">
          <a:avLst/>
        </a:prstGeom>
        <a:solidFill>
          <a:srgbClr val="00B0F0"/>
        </a:solidFill>
        <a:ln w="381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اَلْمَاضِي</a:t>
          </a:r>
          <a:endParaRPr lang="en-US" sz="4400" kern="1200" dirty="0">
            <a:solidFill>
              <a:schemeClr val="bg1"/>
            </a:solidFill>
          </a:endParaRPr>
        </a:p>
      </dsp:txBody>
      <dsp:txXfrm rot="-5400000">
        <a:off x="1" y="779689"/>
        <a:ext cx="1552286" cy="665266"/>
      </dsp:txXfrm>
    </dsp:sp>
    <dsp:sp modelId="{002AE514-9C74-4D3C-8CB2-18D0BDB7B28D}">
      <dsp:nvSpPr>
        <dsp:cNvPr id="0" name=""/>
        <dsp:cNvSpPr/>
      </dsp:nvSpPr>
      <dsp:spPr>
        <a:xfrm rot="5400000">
          <a:off x="5755529" y="-4203243"/>
          <a:ext cx="1441408" cy="9847895"/>
        </a:xfrm>
        <a:prstGeom prst="round2SameRect">
          <a:avLst/>
        </a:prstGeom>
        <a:solidFill>
          <a:srgbClr val="00B0F0">
            <a:alpha val="90000"/>
          </a:srgbClr>
        </a:solidFill>
        <a:ln w="381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কাল গত হয়ে গেছে, তাকে </a:t>
          </a:r>
          <a:r>
            <a:rPr lang="ar-SA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اَلْمَضِيْ </a:t>
          </a:r>
          <a:r>
            <a:rPr lang="en-US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 অতীত কাল বলে ।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যেমন </a:t>
          </a:r>
          <a:r>
            <a:rPr lang="en-US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ar-SA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شَرِبَ</a:t>
          </a:r>
          <a:r>
            <a:rPr lang="en-US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(সে পান করলো); </a:t>
          </a:r>
          <a:r>
            <a:rPr lang="ar-SA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نَصَرَ</a:t>
          </a:r>
          <a:r>
            <a:rPr lang="en-US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(সে সাহায্য করল)</a:t>
          </a:r>
          <a:r>
            <a:rPr lang="ar-SA" sz="3300" kern="1200" dirty="0">
              <a:solidFill>
                <a:schemeClr val="bg1"/>
              </a:solidFill>
              <a:latin typeface="NikoshBAN" panose="02000000000000000000" pitchFamily="2" charset="0"/>
              <a:cs typeface="Times New Roman" panose="02020603050405020304" pitchFamily="18" charset="0"/>
            </a:rPr>
            <a:t> </a:t>
          </a:r>
          <a:endParaRPr lang="en-US" sz="33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52286" y="70364"/>
        <a:ext cx="9777531" cy="1300680"/>
      </dsp:txXfrm>
    </dsp:sp>
    <dsp:sp modelId="{0DE4318E-8062-49CD-87E1-10A40889205C}">
      <dsp:nvSpPr>
        <dsp:cNvPr id="0" name=""/>
        <dsp:cNvSpPr/>
      </dsp:nvSpPr>
      <dsp:spPr>
        <a:xfrm rot="5400000">
          <a:off x="-332632" y="2364577"/>
          <a:ext cx="2217552" cy="1552286"/>
        </a:xfrm>
        <a:prstGeom prst="chevron">
          <a:avLst/>
        </a:prstGeom>
        <a:solidFill>
          <a:srgbClr val="FF0000"/>
        </a:solidFill>
        <a:ln w="381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اَلْحَالُ</a:t>
          </a:r>
          <a:r>
            <a:rPr lang="ar-SA" sz="44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4400" kern="1200" dirty="0">
            <a:solidFill>
              <a:schemeClr val="bg1"/>
            </a:solidFill>
          </a:endParaRPr>
        </a:p>
      </dsp:txBody>
      <dsp:txXfrm rot="-5400000">
        <a:off x="1" y="2808087"/>
        <a:ext cx="1552286" cy="665266"/>
      </dsp:txXfrm>
    </dsp:sp>
    <dsp:sp modelId="{69D68936-C74E-4620-B39F-A70F747BF9FB}">
      <dsp:nvSpPr>
        <dsp:cNvPr id="0" name=""/>
        <dsp:cNvSpPr/>
      </dsp:nvSpPr>
      <dsp:spPr>
        <a:xfrm rot="5400000">
          <a:off x="5755529" y="-2171253"/>
          <a:ext cx="1441408" cy="9847895"/>
        </a:xfrm>
        <a:prstGeom prst="round2SameRect">
          <a:avLst/>
        </a:prstGeom>
        <a:solidFill>
          <a:srgbClr val="FF0000">
            <a:alpha val="90000"/>
          </a:srgbClr>
        </a:solidFill>
        <a:ln w="38100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কাল বর্তমানে অতিবাহিত হচ্ছে, তাকে </a:t>
          </a:r>
          <a:r>
            <a:rPr lang="ar-SA" sz="3300" kern="1200" dirty="0">
              <a:solidFill>
                <a:schemeClr val="bg1"/>
              </a:solidFill>
              <a:latin typeface="NikoshBAN" panose="02000000000000000000" pitchFamily="2" charset="0"/>
              <a:cs typeface="Times New Roman" panose="02020603050405020304" pitchFamily="18" charset="0"/>
            </a:rPr>
            <a:t> اَلْحَالُ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বা</a:t>
          </a:r>
          <a:r>
            <a:rPr lang="bn-IN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বর্তমান কাল বলে ।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যেমন- </a:t>
          </a:r>
          <a:r>
            <a:rPr lang="ar-SA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يَشْرَبُ </a:t>
          </a:r>
          <a:r>
            <a:rPr lang="en-US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 পান করছে )</a:t>
          </a:r>
          <a:r>
            <a:rPr lang="ar-SA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يَدْخُلُ </a:t>
          </a:r>
          <a:r>
            <a:rPr lang="en-US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 প্রবেশ করছে)</a:t>
          </a:r>
        </a:p>
      </dsp:txBody>
      <dsp:txXfrm rot="-5400000">
        <a:off x="1552286" y="2102354"/>
        <a:ext cx="9777531" cy="1300680"/>
      </dsp:txXfrm>
    </dsp:sp>
    <dsp:sp modelId="{06F87AD5-3708-4834-BED4-55569C3F5D76}">
      <dsp:nvSpPr>
        <dsp:cNvPr id="0" name=""/>
        <dsp:cNvSpPr/>
      </dsp:nvSpPr>
      <dsp:spPr>
        <a:xfrm rot="5400000">
          <a:off x="-332632" y="4393064"/>
          <a:ext cx="2217552" cy="1552286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اَلْمُسْتَقْبِلُ</a:t>
          </a:r>
          <a:endParaRPr lang="en-US" sz="4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36574"/>
        <a:ext cx="1552286" cy="665266"/>
      </dsp:txXfrm>
    </dsp:sp>
    <dsp:sp modelId="{0F021A95-2401-4E7A-8FCF-858734844C14}">
      <dsp:nvSpPr>
        <dsp:cNvPr id="0" name=""/>
        <dsp:cNvSpPr/>
      </dsp:nvSpPr>
      <dsp:spPr>
        <a:xfrm rot="5400000">
          <a:off x="5755529" y="-142811"/>
          <a:ext cx="1441408" cy="9847895"/>
        </a:xfrm>
        <a:prstGeom prst="round2SameRect">
          <a:avLst/>
        </a:prstGeom>
        <a:solidFill>
          <a:srgbClr val="00B050">
            <a:alpha val="90000"/>
          </a:srgbClr>
        </a:solidFill>
        <a:ln w="38100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কাল পরবর্তী সময়ে আসবে, তাকে </a:t>
          </a:r>
          <a:r>
            <a:rPr lang="ar-SA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اَلْمُسْتَقْبِلُ</a:t>
          </a:r>
          <a:r>
            <a:rPr lang="ar-SA" sz="3300" kern="1200" dirty="0">
              <a:solidFill>
                <a:schemeClr val="bg1"/>
              </a:solidFill>
              <a:latin typeface="NikoshBAN" panose="02000000000000000000" pitchFamily="2" charset="0"/>
              <a:cs typeface="Times New Roman" panose="02020603050405020304" pitchFamily="18" charset="0"/>
            </a:rPr>
            <a:t> 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বা ভবিষ্যৎ কাল বলে।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যেমন- </a:t>
          </a:r>
          <a:r>
            <a:rPr lang="ar-SA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يَشْرَبُ </a:t>
          </a:r>
          <a:r>
            <a:rPr lang="en-US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 পান করবে)</a:t>
          </a:r>
          <a:r>
            <a:rPr lang="ar-SA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يَدْرُسُ  </a:t>
          </a:r>
          <a:r>
            <a:rPr lang="en-US" sz="3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en-US" sz="33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 পড়বে)</a:t>
          </a:r>
        </a:p>
      </dsp:txBody>
      <dsp:txXfrm rot="-5400000">
        <a:off x="1552286" y="4130796"/>
        <a:ext cx="9777531" cy="1300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207F-00B3-4E66-91E1-BC53D8B8AAA9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6510-18DE-4128-A13D-1849DA52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3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0091-3927-4B43-BA2F-1FF99A5BE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868E6-938B-48F5-B6A9-1DA7D44CC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64FA-9540-4454-B830-FDC981AC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58BD-8561-4101-AB30-0A4B2FA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ACE5-85CA-4021-B48C-14B068D7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3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0487-A1F9-401E-92AC-965F1F47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52F51-0BA1-4A7F-A46B-D456AD987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8796-43A3-4603-9BE5-6FEEABBD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4797B-910A-4B9A-858E-8E071725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12600-6C8D-4BC1-878B-44C72ECF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55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207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11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6536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7007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83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560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4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82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230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9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43F50-9B71-48EE-B057-BCA28343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B7E38-B95F-42FE-8885-9DF652F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8CDFD-32AB-479F-B765-61F8E608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CDE3-19CE-423B-9961-E0C164FB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D883-5BBB-4FDC-A79C-609BC0AF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86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7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45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82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0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08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17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4341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21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5812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68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37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98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0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18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3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68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578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95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7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08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76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86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916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19568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45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75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4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95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93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761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385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804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0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63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1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0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744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0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7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0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F9B4-FBBC-43E7-B28E-6E712A7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44C8-94A9-4629-9A29-0076C134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747D-3A25-4AC2-B0DC-D75BC60C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1150-E81F-4CC2-851A-F3669F06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36460-47E5-4F40-B65D-564C7F27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0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49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92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49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30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77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1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0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81E8-065A-45D8-A026-A2D81992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A5508-B2C3-4960-B16E-0EC14EF08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D317-3B2C-456E-8156-85E2B6F4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1ACA-308D-4162-B8DC-305BDF8B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5F985-A713-4DD2-8FE6-61F05130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7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1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4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9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104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313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5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4480-FE58-44E7-84B6-5697D950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A8F6-329D-4D08-BECB-9C9FF8555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97A2B-DCB8-4718-B29A-E21E40C7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FB663-9711-48B3-AD3E-8BA57FF8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3DAA7-3D80-4313-86EB-76DF3FCA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CE61-04D1-4CFB-8C7F-C5316ED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0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5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2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96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3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6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9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8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8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C24B-EFE2-4075-BC10-FB47BC97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79E9-8808-4DC3-93D8-2B18C7AA5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0E6AE-889B-4E77-8F48-9A89DCEC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9DE12-11EF-4EC3-AD83-DD71EE016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F8BC5-5D83-482E-9FD3-8A94FF53F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E639A-43A8-4AB4-AE04-740972BE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50B47-BA5B-4FF5-ACE9-9AA22B31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B712E-D912-42FD-A706-9EBC3E00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7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533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62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928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19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3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1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2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90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7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A4FD-7E28-4AD0-A781-232E0B14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56E7D-558D-4A69-82A7-37B538EE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FFABC-BD3F-4A7A-BCF4-9CB6B48E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3C1E1-BFD0-41A7-9C28-18CDFA06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2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6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2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1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3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02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10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0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99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0E276-811F-49CB-BEF1-191E07A8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3DE65-BFA2-4D15-AA3A-3A654BC2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C3E1F-8C6B-4FD0-8E0F-AAE04DAE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3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0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0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010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47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16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0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01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5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4906-3D2C-44EC-9503-1C9A1B2D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CB532-7A57-4474-A33D-C1D2D4EA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FF3D0-938C-40E8-BCCC-231F998B3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A82CB-A1FE-462D-98E1-64275E32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DA193-3C67-4552-BC12-11E1F042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E3A64-B91D-4776-AD9E-5452302D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5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735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6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0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27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214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242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31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2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6D68-14E8-48B1-8AF2-EC833ABD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4967F-919B-4212-AEFC-A4AECFF3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9D3-53D6-4B05-887D-85EB25399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0958F-4738-4140-8EB2-1200A409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5D6A6-8A50-465C-9660-86899C6C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3B66E-70A8-46C7-AB5C-C0FEA424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98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42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1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0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52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7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58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8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20E41-1298-4A55-A01F-41AC8499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AEB0A-EE43-4CE4-AE96-2DAD684B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16CF-25F9-444D-98EA-553D0BD6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89EA-4828-446B-AADB-C648A2BF2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E8AB-9B6A-4F07-9EE6-CE40D9BB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96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  <p:sldLayoutId id="2147484503" r:id="rId13"/>
    <p:sldLayoutId id="2147484504" r:id="rId14"/>
    <p:sldLayoutId id="2147484505" r:id="rId15"/>
    <p:sldLayoutId id="2147484506" r:id="rId16"/>
    <p:sldLayoutId id="21474845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806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  <p:sldLayoutId id="21474843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  <p:sldLayoutId id="21474843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53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  <p:sldLayoutId id="2147484487" r:id="rId14"/>
    <p:sldLayoutId id="2147484488" r:id="rId15"/>
    <p:sldLayoutId id="21474844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9B2CFA-41B3-48B3-B5B8-ED0987BA9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0"/>
          <a:stretch/>
        </p:blipFill>
        <p:spPr>
          <a:xfrm>
            <a:off x="0" y="0"/>
            <a:ext cx="610262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90200-08EC-4E4C-BAE6-4AC49BA7B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0"/>
          <a:stretch/>
        </p:blipFill>
        <p:spPr>
          <a:xfrm flipH="1">
            <a:off x="6102626" y="0"/>
            <a:ext cx="608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A339ED-1A10-4242-937D-7096ED099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574013"/>
              </p:ext>
            </p:extLst>
          </p:nvPr>
        </p:nvGraphicFramePr>
        <p:xfrm>
          <a:off x="377688" y="337929"/>
          <a:ext cx="11400182" cy="628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0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76994C-490E-4384-A44E-0CB57BAE4F22}"/>
              </a:ext>
            </a:extLst>
          </p:cNvPr>
          <p:cNvSpPr txBox="1"/>
          <p:nvPr/>
        </p:nvSpPr>
        <p:spPr>
          <a:xfrm>
            <a:off x="347209" y="268356"/>
            <a:ext cx="11768591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প্রকাশ থাকে যে,  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আরবি ভাষায়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اَلْحَالُ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কই ধরনের সীগাহ ব্যবহ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يَشْرَبُ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يَدْخُلُ</a:t>
            </a:r>
            <a:r>
              <a:rPr lang="bn-I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يَدْرُسُ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এখানে প্রত্যেক 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فِعْلٌ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اَلْحَالُ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বলা যায়, আবার 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বলা যায় 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F48521-F3DD-4823-92C5-F17701A3BC2F}"/>
              </a:ext>
            </a:extLst>
          </p:cNvPr>
          <p:cNvGrpSpPr/>
          <p:nvPr/>
        </p:nvGrpSpPr>
        <p:grpSpPr>
          <a:xfrm>
            <a:off x="1023730" y="2445024"/>
            <a:ext cx="9949070" cy="707886"/>
            <a:chOff x="775252" y="2385390"/>
            <a:chExt cx="9949070" cy="7078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32A127-AB98-4D89-A8CE-DDE16F05236A}"/>
                </a:ext>
              </a:extLst>
            </p:cNvPr>
            <p:cNvSpPr/>
            <p:nvPr/>
          </p:nvSpPr>
          <p:spPr>
            <a:xfrm>
              <a:off x="775252" y="2425148"/>
              <a:ext cx="9949070" cy="59634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B0E97B-A10B-4B68-B316-7E8893CEF74D}"/>
                </a:ext>
              </a:extLst>
            </p:cNvPr>
            <p:cNvSpPr txBox="1"/>
            <p:nvPr/>
          </p:nvSpPr>
          <p:spPr>
            <a:xfrm>
              <a:off x="874645" y="2385390"/>
              <a:ext cx="97701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মূলকথাঃ </a:t>
              </a:r>
              <a:r>
                <a:rPr lang="ar-SA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فِعْلٌ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সংগ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ওয়ার স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r-SA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زَمَان</a:t>
              </a:r>
              <a:r>
                <a:rPr lang="ar-SA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ْ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 ক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লে । 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609DF5-12FB-4867-8885-47962AAD21C7}"/>
              </a:ext>
            </a:extLst>
          </p:cNvPr>
          <p:cNvSpPr txBox="1"/>
          <p:nvPr/>
        </p:nvSpPr>
        <p:spPr>
          <a:xfrm>
            <a:off x="188844" y="3901712"/>
            <a:ext cx="117679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 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তিন প্রকার । যথা –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اَلْمَاضِيْ </a:t>
            </a:r>
            <a:r>
              <a:rPr lang="en-US" sz="3600" dirty="0">
                <a:latin typeface="NikoshBAN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অতীত কাল)</a:t>
            </a:r>
            <a:r>
              <a:rPr lang="en-US" sz="3600" dirty="0"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3600" dirty="0"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اَلْحَالُ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b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ষ্যৎ কাল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91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EC17E7-5023-48D3-9FA3-C154D3150FB3}"/>
              </a:ext>
            </a:extLst>
          </p:cNvPr>
          <p:cNvGrpSpPr/>
          <p:nvPr/>
        </p:nvGrpSpPr>
        <p:grpSpPr>
          <a:xfrm>
            <a:off x="4432852" y="139148"/>
            <a:ext cx="2713383" cy="884582"/>
            <a:chOff x="4373217" y="208722"/>
            <a:chExt cx="2713383" cy="88458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81FD13-511C-4C7D-B89D-D2EB5F8EA647}"/>
                </a:ext>
              </a:extLst>
            </p:cNvPr>
            <p:cNvSpPr/>
            <p:nvPr/>
          </p:nvSpPr>
          <p:spPr>
            <a:xfrm>
              <a:off x="4373217" y="208722"/>
              <a:ext cx="2713383" cy="884582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CB7078-A316-46EA-8347-FF29D52CD43C}"/>
                </a:ext>
              </a:extLst>
            </p:cNvPr>
            <p:cNvSpPr txBox="1"/>
            <p:nvPr/>
          </p:nvSpPr>
          <p:spPr>
            <a:xfrm>
              <a:off x="4661453" y="248479"/>
              <a:ext cx="22064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32300F-7645-48AE-AE31-DA229622D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288624"/>
            <a:ext cx="5363817" cy="3569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F0BB3-9ED1-4C63-B869-5CF2512D969D}"/>
              </a:ext>
            </a:extLst>
          </p:cNvPr>
          <p:cNvSpPr txBox="1"/>
          <p:nvPr/>
        </p:nvSpPr>
        <p:spPr>
          <a:xfrm>
            <a:off x="0" y="1192695"/>
            <a:ext cx="12192000" cy="64633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فِعْلٌ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r-SA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اَلْمَاضِيْ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বের কর ………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19E26-EDE2-4B6B-9320-4076AA273166}"/>
              </a:ext>
            </a:extLst>
          </p:cNvPr>
          <p:cNvSpPr txBox="1"/>
          <p:nvPr/>
        </p:nvSpPr>
        <p:spPr>
          <a:xfrm>
            <a:off x="2613991" y="2256182"/>
            <a:ext cx="78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نَصَرَ – تَضْرِبُ – خَتَمَ – تَذْهَبُ – قَعَدَ – تَنْصُرُ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6EDBB-9361-40A5-B81E-B1C9F88927E7}"/>
              </a:ext>
            </a:extLst>
          </p:cNvPr>
          <p:cNvSpPr txBox="1"/>
          <p:nvPr/>
        </p:nvSpPr>
        <p:spPr>
          <a:xfrm>
            <a:off x="0" y="3607906"/>
            <a:ext cx="265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r-SA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اَلْمَاضِيْ </a:t>
            </a:r>
            <a:endParaRPr lang="en-US" sz="40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46592-7775-411D-80CA-ACC3E70D51E0}"/>
              </a:ext>
            </a:extLst>
          </p:cNvPr>
          <p:cNvSpPr txBox="1"/>
          <p:nvPr/>
        </p:nvSpPr>
        <p:spPr>
          <a:xfrm>
            <a:off x="516835" y="4303643"/>
            <a:ext cx="1035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نَصَرَ</a:t>
            </a:r>
          </a:p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خَتَمَ</a:t>
            </a:r>
          </a:p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قَعَدَ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24BAF-7A4E-439F-8F46-E6FDECAA151C}"/>
              </a:ext>
            </a:extLst>
          </p:cNvPr>
          <p:cNvSpPr txBox="1"/>
          <p:nvPr/>
        </p:nvSpPr>
        <p:spPr>
          <a:xfrm>
            <a:off x="2991678" y="3607905"/>
            <a:ext cx="20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اَلْمُسْتَقْبِلُ</a:t>
            </a:r>
            <a:endParaRPr lang="en-US" sz="40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6162F-238E-42C5-86EE-64C478443954}"/>
              </a:ext>
            </a:extLst>
          </p:cNvPr>
          <p:cNvSpPr txBox="1"/>
          <p:nvPr/>
        </p:nvSpPr>
        <p:spPr>
          <a:xfrm>
            <a:off x="3160643" y="4403035"/>
            <a:ext cx="1580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تَضْرِبُ</a:t>
            </a:r>
          </a:p>
          <a:p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تَذْهَبُ</a:t>
            </a:r>
          </a:p>
          <a:p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تَنْصُرُ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3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allAtOnce"/>
      <p:bldP spid="7" grpId="0"/>
      <p:bldP spid="9" grpId="0" build="allAtOnce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0C6143-8FC7-4D9A-98DA-932F2EE080A7}"/>
              </a:ext>
            </a:extLst>
          </p:cNvPr>
          <p:cNvGrpSpPr/>
          <p:nvPr/>
        </p:nvGrpSpPr>
        <p:grpSpPr>
          <a:xfrm>
            <a:off x="4681330" y="1311964"/>
            <a:ext cx="2574235" cy="1129175"/>
            <a:chOff x="4363279" y="506895"/>
            <a:chExt cx="3081130" cy="1129174"/>
          </a:xfrm>
        </p:grpSpPr>
        <p:sp>
          <p:nvSpPr>
            <p:cNvPr id="6" name="Scroll: Vertical 5">
              <a:extLst>
                <a:ext uri="{FF2B5EF4-FFF2-40B4-BE49-F238E27FC236}">
                  <a16:creationId xmlns:a16="http://schemas.microsoft.com/office/drawing/2014/main" id="{1B53A18B-EA09-4FD2-927F-600D30C500A7}"/>
                </a:ext>
              </a:extLst>
            </p:cNvPr>
            <p:cNvSpPr/>
            <p:nvPr/>
          </p:nvSpPr>
          <p:spPr>
            <a:xfrm>
              <a:off x="4363279" y="506895"/>
              <a:ext cx="3081130" cy="1103243"/>
            </a:xfrm>
            <a:prstGeom prst="verticalScroll">
              <a:avLst>
                <a:gd name="adj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74EAB5-02DA-4702-AD88-E121DFD4D4B0}"/>
                </a:ext>
              </a:extLst>
            </p:cNvPr>
            <p:cNvSpPr/>
            <p:nvPr/>
          </p:nvSpPr>
          <p:spPr>
            <a:xfrm>
              <a:off x="4701557" y="620406"/>
              <a:ext cx="25886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ED83AA-9BC1-489A-A470-E65D1331850E}"/>
              </a:ext>
            </a:extLst>
          </p:cNvPr>
          <p:cNvSpPr/>
          <p:nvPr/>
        </p:nvSpPr>
        <p:spPr>
          <a:xfrm>
            <a:off x="2547267" y="3691596"/>
            <a:ext cx="5920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زَمَانْ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কাল কত প্রকার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124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4D93B873-FBEB-4D67-AB5F-DA71CAF15894}"/>
              </a:ext>
            </a:extLst>
          </p:cNvPr>
          <p:cNvSpPr/>
          <p:nvPr/>
        </p:nvSpPr>
        <p:spPr>
          <a:xfrm>
            <a:off x="4691270" y="0"/>
            <a:ext cx="3429000" cy="1441174"/>
          </a:xfrm>
          <a:prstGeom prst="bevel">
            <a:avLst>
              <a:gd name="adj" fmla="val 18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CA5EF-DB45-4808-B990-558BA063B14B}"/>
              </a:ext>
            </a:extLst>
          </p:cNvPr>
          <p:cNvSpPr/>
          <p:nvPr/>
        </p:nvSpPr>
        <p:spPr>
          <a:xfrm>
            <a:off x="0" y="180380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اَلْحَالُ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lang="b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ষ্যৎ কাল 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বর্ননা কর।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F2897-F62D-40BE-9DEE-84E9E947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42" y="2588547"/>
            <a:ext cx="7793038" cy="42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6BE41B-672B-401F-A1FD-1C9BBD20DF6B}"/>
              </a:ext>
            </a:extLst>
          </p:cNvPr>
          <p:cNvGrpSpPr/>
          <p:nvPr/>
        </p:nvGrpSpPr>
        <p:grpSpPr>
          <a:xfrm>
            <a:off x="-129208" y="-19011"/>
            <a:ext cx="12500114" cy="6877011"/>
            <a:chOff x="0" y="-19011"/>
            <a:chExt cx="12370905" cy="68770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3DF90E-61C9-425E-A2CB-06D2F32C10CA}"/>
                </a:ext>
              </a:extLst>
            </p:cNvPr>
            <p:cNvGrpSpPr/>
            <p:nvPr/>
          </p:nvGrpSpPr>
          <p:grpSpPr>
            <a:xfrm>
              <a:off x="0" y="-19011"/>
              <a:ext cx="12370905" cy="6877011"/>
              <a:chOff x="0" y="-19011"/>
              <a:chExt cx="12192000" cy="687701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6D0C1C4-FDBA-473F-AF68-F3AD7350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9011"/>
                <a:ext cx="6102626" cy="687701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164FE46-5087-4015-83AE-18A9ACDAA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79435" y="-19011"/>
                <a:ext cx="6112565" cy="6877011"/>
              </a:xfrm>
              <a:prstGeom prst="rect">
                <a:avLst/>
              </a:prstGeom>
            </p:spPr>
          </p:pic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1A1F94-118B-42E4-8203-4C6B807C12EB}"/>
                </a:ext>
              </a:extLst>
            </p:cNvPr>
            <p:cNvSpPr/>
            <p:nvPr/>
          </p:nvSpPr>
          <p:spPr>
            <a:xfrm>
              <a:off x="3012598" y="1948070"/>
              <a:ext cx="6559607" cy="441562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0">
                  <a:srgbClr val="FF3300"/>
                </a:gs>
                <a:gs pos="100000">
                  <a:srgbClr val="FF0000"/>
                </a:gs>
              </a:gsLst>
              <a:lin ang="5400000" scaled="1"/>
            </a:gradFill>
            <a:ln w="76200" cap="flat" cmpd="sng">
              <a:solidFill>
                <a:schemeClr val="bg1"/>
              </a:solidFill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5671DF-57A5-4F30-BF50-092949605035}"/>
              </a:ext>
            </a:extLst>
          </p:cNvPr>
          <p:cNvSpPr txBox="1"/>
          <p:nvPr/>
        </p:nvSpPr>
        <p:spPr>
          <a:xfrm>
            <a:off x="3203934" y="2564296"/>
            <a:ext cx="6198484" cy="31700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20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3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A2CD3B-7F58-401B-98F5-BD0273341CF8}"/>
              </a:ext>
            </a:extLst>
          </p:cNvPr>
          <p:cNvSpPr txBox="1"/>
          <p:nvPr/>
        </p:nvSpPr>
        <p:spPr>
          <a:xfrm>
            <a:off x="1818859" y="1622243"/>
            <a:ext cx="93626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as-IN" sz="30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14E19-3C82-4379-A2DE-211BBE939AA5}"/>
              </a:ext>
            </a:extLst>
          </p:cNvPr>
          <p:cNvSpPr txBox="1"/>
          <p:nvPr/>
        </p:nvSpPr>
        <p:spPr>
          <a:xfrm>
            <a:off x="1630016" y="616227"/>
            <a:ext cx="895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তোমাদেরকে...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0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0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24" fill="hold">
                                          <p:stCondLst>
                                            <p:cond delay="10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1" decel="50000" autoRev="1" fill="hold">
                                          <p:stCondLst>
                                            <p:cond delay="10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6" fill="hold">
                                          <p:stCondLst>
                                            <p:cond delay="194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1A6F695-3A35-4AEA-A19A-E093C257E60B}"/>
              </a:ext>
            </a:extLst>
          </p:cNvPr>
          <p:cNvGrpSpPr/>
          <p:nvPr/>
        </p:nvGrpSpPr>
        <p:grpSpPr>
          <a:xfrm>
            <a:off x="7464879" y="357812"/>
            <a:ext cx="4746999" cy="6122505"/>
            <a:chOff x="6538871" y="-1420"/>
            <a:chExt cx="5804997" cy="700448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AD9C0F-30A8-47F2-BB52-49CD086F6285}"/>
                </a:ext>
              </a:extLst>
            </p:cNvPr>
            <p:cNvGrpSpPr/>
            <p:nvPr/>
          </p:nvGrpSpPr>
          <p:grpSpPr>
            <a:xfrm>
              <a:off x="6552521" y="22796"/>
              <a:ext cx="5791347" cy="6924581"/>
              <a:chOff x="6676808" y="-48225"/>
              <a:chExt cx="5791347" cy="692458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9AF7345-95CA-4BC0-AF25-B8DAA3D0D7BF}"/>
                  </a:ext>
                </a:extLst>
              </p:cNvPr>
              <p:cNvGrpSpPr/>
              <p:nvPr/>
            </p:nvGrpSpPr>
            <p:grpSpPr>
              <a:xfrm>
                <a:off x="6676808" y="-48225"/>
                <a:ext cx="5791347" cy="6924581"/>
                <a:chOff x="6676007" y="13919"/>
                <a:chExt cx="5791347" cy="6924581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65EE1A6C-5145-4E78-87A4-853DF286690D}"/>
                    </a:ext>
                  </a:extLst>
                </p:cNvPr>
                <p:cNvGrpSpPr/>
                <p:nvPr/>
              </p:nvGrpSpPr>
              <p:grpSpPr>
                <a:xfrm>
                  <a:off x="6676007" y="13919"/>
                  <a:ext cx="5791347" cy="6924581"/>
                  <a:chOff x="6246603" y="22548"/>
                  <a:chExt cx="5877362" cy="6960093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C0A28D9C-5F36-4121-BFB9-F60D763A0937}"/>
                      </a:ext>
                    </a:extLst>
                  </p:cNvPr>
                  <p:cNvGrpSpPr/>
                  <p:nvPr/>
                </p:nvGrpSpPr>
                <p:grpSpPr>
                  <a:xfrm>
                    <a:off x="6246603" y="22548"/>
                    <a:ext cx="5777432" cy="6960093"/>
                    <a:chOff x="6921306" y="31426"/>
                    <a:chExt cx="5777432" cy="6960093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90CD9631-1CFE-40E3-B075-62770A42FE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21306" y="31426"/>
                      <a:ext cx="5777432" cy="6960093"/>
                      <a:chOff x="6575077" y="-48473"/>
                      <a:chExt cx="5777432" cy="6960093"/>
                    </a:xfrm>
                  </p:grpSpPr>
                  <p:grpSp>
                    <p:nvGrpSpPr>
                      <p:cNvPr id="60" name="Group 59">
                        <a:extLst>
                          <a:ext uri="{FF2B5EF4-FFF2-40B4-BE49-F238E27FC236}">
                            <a16:creationId xmlns:a16="http://schemas.microsoft.com/office/drawing/2014/main" id="{EA6C048D-F25B-4CA1-863B-0FA612A0D5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5077" y="-48473"/>
                        <a:ext cx="5616924" cy="6960093"/>
                        <a:chOff x="6575077" y="-48473"/>
                        <a:chExt cx="5616924" cy="6960093"/>
                      </a:xfrm>
                    </p:grpSpPr>
                    <p:pic>
                      <p:nvPicPr>
                        <p:cNvPr id="63" name="Picture 62">
                          <a:extLst>
                            <a:ext uri="{FF2B5EF4-FFF2-40B4-BE49-F238E27FC236}">
                              <a16:creationId xmlns:a16="http://schemas.microsoft.com/office/drawing/2014/main" id="{47A0C67A-C985-496F-9F8E-8D85468A450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75077" y="-48473"/>
                          <a:ext cx="5616923" cy="696009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  <p:grpSp>
                      <p:nvGrpSpPr>
                        <p:cNvPr id="64" name="Group 63">
                          <a:extLst>
                            <a:ext uri="{FF2B5EF4-FFF2-40B4-BE49-F238E27FC236}">
                              <a16:creationId xmlns:a16="http://schemas.microsoft.com/office/drawing/2014/main" id="{37061A0B-EE82-4A58-A8AC-30F8B85C01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87231" y="-1"/>
                          <a:ext cx="5604770" cy="1251752"/>
                          <a:chOff x="6587231" y="-1"/>
                          <a:chExt cx="5604770" cy="1251752"/>
                        </a:xfrm>
                      </p:grpSpPr>
                      <p:sp>
                        <p:nvSpPr>
                          <p:cNvPr id="65" name="Rectangle 64">
                            <a:extLst>
                              <a:ext uri="{FF2B5EF4-FFF2-40B4-BE49-F238E27FC236}">
                                <a16:creationId xmlns:a16="http://schemas.microsoft.com/office/drawing/2014/main" id="{D4D2E3BD-A9D8-42BE-9B05-FADDE70A14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87231" y="1"/>
                            <a:ext cx="4980374" cy="1251750"/>
                          </a:xfrm>
                          <a:prstGeom prst="rect">
                            <a:avLst/>
                          </a:prstGeom>
                          <a:solidFill>
                            <a:srgbClr val="4708A4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66" name="Rectangle: Diagonal Corners Rounded 65">
                            <a:extLst>
                              <a:ext uri="{FF2B5EF4-FFF2-40B4-BE49-F238E27FC236}">
                                <a16:creationId xmlns:a16="http://schemas.microsoft.com/office/drawing/2014/main" id="{F219DA92-1E2D-4E57-B91A-A075BE7F9E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277601" y="-1"/>
                            <a:ext cx="914400" cy="1091952"/>
                          </a:xfrm>
                          <a:prstGeom prst="round2DiagRect">
                            <a:avLst>
                              <a:gd name="adj1" fmla="val 38026"/>
                              <a:gd name="adj2" fmla="val 6311"/>
                            </a:avLst>
                          </a:prstGeom>
                          <a:solidFill>
                            <a:srgbClr val="4708A4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1C1B7CB8-4304-4B25-B505-95D8DE43E3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78353" y="1218792"/>
                        <a:ext cx="3826276" cy="781234"/>
                      </a:xfrm>
                      <a:prstGeom prst="rect">
                        <a:avLst/>
                      </a:prstGeom>
                      <a:solidFill>
                        <a:srgbClr val="4708A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2" name="Rectangle: Rounded Corners 61">
                        <a:extLst>
                          <a:ext uri="{FF2B5EF4-FFF2-40B4-BE49-F238E27FC236}">
                            <a16:creationId xmlns:a16="http://schemas.microsoft.com/office/drawing/2014/main" id="{3C72BDC5-221A-43A0-94DC-88348471922D}"/>
                          </a:ext>
                        </a:extLst>
                      </p:cNvPr>
                      <p:cNvSpPr/>
                      <p:nvPr/>
                    </p:nvSpPr>
                    <p:spPr>
                      <a:xfrm rot="19758678">
                        <a:off x="9115616" y="1169389"/>
                        <a:ext cx="3236893" cy="51490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4708A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58" name="Rectangle: Single Corner Snipped 57">
                      <a:extLst>
                        <a:ext uri="{FF2B5EF4-FFF2-40B4-BE49-F238E27FC236}">
                          <a16:creationId xmlns:a16="http://schemas.microsoft.com/office/drawing/2014/main" id="{0C469162-569E-4C9B-9D8A-EA4548B1AD8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14188" y="870014"/>
                      <a:ext cx="328476" cy="2707689"/>
                    </a:xfrm>
                    <a:prstGeom prst="snip1Rect">
                      <a:avLst>
                        <a:gd name="adj" fmla="val 3648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" name="Rectangle: Single Corner Snipped 58">
                      <a:extLst>
                        <a:ext uri="{FF2B5EF4-FFF2-40B4-BE49-F238E27FC236}">
                          <a16:creationId xmlns:a16="http://schemas.microsoft.com/office/drawing/2014/main" id="{D8A41476-4A6A-405F-B981-09DE64CE6933}"/>
                        </a:ext>
                      </a:extLst>
                    </p:cNvPr>
                    <p:cNvSpPr/>
                    <p:nvPr/>
                  </p:nvSpPr>
                  <p:spPr>
                    <a:xfrm rot="20410747" flipH="1">
                      <a:off x="9538833" y="2077653"/>
                      <a:ext cx="250817" cy="821523"/>
                    </a:xfrm>
                    <a:prstGeom prst="snip1Rect">
                      <a:avLst>
                        <a:gd name="adj" fmla="val 50000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6DEAA8EE-93CF-40FF-B815-9516C080D346}"/>
                      </a:ext>
                    </a:extLst>
                  </p:cNvPr>
                  <p:cNvGrpSpPr/>
                  <p:nvPr/>
                </p:nvGrpSpPr>
                <p:grpSpPr>
                  <a:xfrm rot="19773485">
                    <a:off x="8735997" y="1823302"/>
                    <a:ext cx="3387968" cy="344445"/>
                    <a:chOff x="2083593" y="2069991"/>
                    <a:chExt cx="4156617" cy="374988"/>
                  </a:xfrm>
                </p:grpSpPr>
                <p:sp>
                  <p:nvSpPr>
                    <p:cNvPr id="55" name="Rectangle: Single Corner Snipped 54">
                      <a:extLst>
                        <a:ext uri="{FF2B5EF4-FFF2-40B4-BE49-F238E27FC236}">
                          <a16:creationId xmlns:a16="http://schemas.microsoft.com/office/drawing/2014/main" id="{7A822681-CCD0-4578-B2AC-4C372B94307B}"/>
                        </a:ext>
                      </a:extLst>
                    </p:cNvPr>
                    <p:cNvSpPr/>
                    <p:nvPr/>
                  </p:nvSpPr>
                  <p:spPr>
                    <a:xfrm rot="5338776">
                      <a:off x="4634937" y="819924"/>
                      <a:ext cx="355206" cy="2855340"/>
                    </a:xfrm>
                    <a:prstGeom prst="snip1Rect">
                      <a:avLst>
                        <a:gd name="adj" fmla="val 49095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" name="Rectangle: Rounded Corners 55">
                      <a:extLst>
                        <a:ext uri="{FF2B5EF4-FFF2-40B4-BE49-F238E27FC236}">
                          <a16:creationId xmlns:a16="http://schemas.microsoft.com/office/drawing/2014/main" id="{29012691-F9BC-49A4-90EB-0332885AD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3593" y="2095131"/>
                      <a:ext cx="2343704" cy="34984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DC66DF-C94F-4C93-BA0F-994150A72E37}"/>
                    </a:ext>
                  </a:extLst>
                </p:cNvPr>
                <p:cNvSpPr txBox="1"/>
                <p:nvPr/>
              </p:nvSpPr>
              <p:spPr>
                <a:xfrm>
                  <a:off x="6731455" y="90597"/>
                  <a:ext cx="5328728" cy="7310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কাওয়াইদুল লুগাতিল আরাবিয়্যাহ</a:t>
                  </a:r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E03E137-0073-4622-84E1-7A68909C43D9}"/>
                    </a:ext>
                  </a:extLst>
                </p:cNvPr>
                <p:cNvSpPr txBox="1"/>
                <p:nvPr/>
              </p:nvSpPr>
              <p:spPr>
                <a:xfrm>
                  <a:off x="8114813" y="674421"/>
                  <a:ext cx="3657564" cy="6540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ar-SA" sz="28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قَوَاعِدُ اللُّغَةِ الْعَرَبِيَّةِ</a:t>
                  </a:r>
                  <a:endParaRPr lang="en-US" sz="2800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87FBED8-FD98-4557-A664-113BB165C031}"/>
                    </a:ext>
                  </a:extLst>
                </p:cNvPr>
                <p:cNvSpPr txBox="1"/>
                <p:nvPr/>
              </p:nvSpPr>
              <p:spPr>
                <a:xfrm>
                  <a:off x="9086166" y="1159078"/>
                  <a:ext cx="959360" cy="500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Arial Black" panose="020B0A04020102020204" pitchFamily="34" charset="0"/>
                      <a:cs typeface="NikoshBAN" panose="02000000000000000000" pitchFamily="2" charset="0"/>
                    </a:rPr>
                    <a:t>দাখিল</a:t>
                  </a:r>
                  <a:endParaRPr lang="en-US" sz="20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EBF6515-84BB-420F-A0D9-8627C34C9A47}"/>
                    </a:ext>
                  </a:extLst>
                </p:cNvPr>
                <p:cNvSpPr/>
                <p:nvPr/>
              </p:nvSpPr>
              <p:spPr>
                <a:xfrm>
                  <a:off x="9003451" y="1527397"/>
                  <a:ext cx="2133350" cy="50018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ষষ্</a:t>
                  </a:r>
                  <a:r>
                    <a:rPr lang="as-IN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ঠ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ণ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</a:t>
                  </a:r>
                  <a:endParaRPr lang="en-US" sz="2000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E1ECB08-6AE2-45FA-BA80-5C3D8323AF76}"/>
                    </a:ext>
                  </a:extLst>
                </p:cNvPr>
                <p:cNvSpPr/>
                <p:nvPr/>
              </p:nvSpPr>
              <p:spPr>
                <a:xfrm>
                  <a:off x="6964355" y="1988711"/>
                  <a:ext cx="1959191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ar-SA" sz="2000" dirty="0">
                      <a:latin typeface="Arial Black" panose="020B0A04020102020204" pitchFamily="34" charset="0"/>
                    </a:rPr>
                    <a:t>اَلصَّفُّ السَّادِسُ لِلدَّاخِلُ</a:t>
                  </a:r>
                  <a:endParaRPr lang="en-US" sz="2000" dirty="0">
                    <a:latin typeface="Arial Black" panose="020B0A04020102020204" pitchFamily="34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CA094FF-EDB9-43C2-8E04-FE60F6824107}"/>
                  </a:ext>
                </a:extLst>
              </p:cNvPr>
              <p:cNvGrpSpPr/>
              <p:nvPr/>
            </p:nvGrpSpPr>
            <p:grpSpPr>
              <a:xfrm>
                <a:off x="8480660" y="4727607"/>
                <a:ext cx="2946148" cy="809861"/>
                <a:chOff x="8194089" y="5577644"/>
                <a:chExt cx="2946148" cy="809861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1111AFD6-69FF-46AF-AFB7-5F50833A9A99}"/>
                    </a:ext>
                  </a:extLst>
                </p:cNvPr>
                <p:cNvSpPr/>
                <p:nvPr/>
              </p:nvSpPr>
              <p:spPr>
                <a:xfrm>
                  <a:off x="8194089" y="5637320"/>
                  <a:ext cx="2476870" cy="710214"/>
                </a:xfrm>
                <a:prstGeom prst="roundRect">
                  <a:avLst>
                    <a:gd name="adj" fmla="val 25417"/>
                  </a:avLst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CCC75-9751-458B-9675-F07BC396434D}"/>
                    </a:ext>
                  </a:extLst>
                </p:cNvPr>
                <p:cNvSpPr txBox="1"/>
                <p:nvPr/>
              </p:nvSpPr>
              <p:spPr>
                <a:xfrm>
                  <a:off x="8264285" y="5577644"/>
                  <a:ext cx="2875952" cy="809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 ৪৫ মিনিট </a:t>
                  </a:r>
                </a:p>
                <a:p>
                  <a:r>
                    <a:rPr lang="en-US" sz="20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তারিখঃ</a:t>
                  </a:r>
                  <a:r>
                    <a:rPr lang="en-US" sz="200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03/০9/২০</a:t>
                  </a:r>
                  <a:r>
                    <a:rPr lang="bn-IN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০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6E08CA9-1702-426A-8926-91F258F00B20}"/>
                  </a:ext>
                </a:extLst>
              </p:cNvPr>
              <p:cNvGrpSpPr/>
              <p:nvPr/>
            </p:nvGrpSpPr>
            <p:grpSpPr>
              <a:xfrm>
                <a:off x="10110423" y="2806739"/>
                <a:ext cx="2141142" cy="843378"/>
                <a:chOff x="10332808" y="2139848"/>
                <a:chExt cx="2141142" cy="843378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E2CCE9D1-5EE2-4AC8-9AAC-414E9DF5B3CB}"/>
                    </a:ext>
                  </a:extLst>
                </p:cNvPr>
                <p:cNvSpPr/>
                <p:nvPr/>
              </p:nvSpPr>
              <p:spPr>
                <a:xfrm>
                  <a:off x="10332808" y="2139848"/>
                  <a:ext cx="1695635" cy="843378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BE01BBD-109E-4CB3-B644-ED5631114E8F}"/>
                    </a:ext>
                  </a:extLst>
                </p:cNvPr>
                <p:cNvSpPr/>
                <p:nvPr/>
              </p:nvSpPr>
              <p:spPr>
                <a:xfrm>
                  <a:off x="10449842" y="2317851"/>
                  <a:ext cx="2024108" cy="486379"/>
                </a:xfrm>
                <a:prstGeom prst="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>
                  <a:spAutoFit/>
                </a:bodyPr>
                <a:lstStyle/>
                <a:p>
                  <a:r>
                    <a:rPr lang="ar-SA" sz="2000" dirty="0">
                      <a:solidFill>
                        <a:schemeClr val="bg1"/>
                      </a:solidFill>
                    </a:rPr>
                    <a:t>اَلْوَحْدَةُ الُأُوْلَى</a:t>
                  </a: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DB94B26-F00D-46E2-B975-FD351B87A9FD}"/>
                  </a:ext>
                </a:extLst>
              </p:cNvPr>
              <p:cNvGrpSpPr/>
              <p:nvPr/>
            </p:nvGrpSpPr>
            <p:grpSpPr>
              <a:xfrm>
                <a:off x="7529502" y="2827305"/>
                <a:ext cx="1977899" cy="806386"/>
                <a:chOff x="7949719" y="1813069"/>
                <a:chExt cx="2001636" cy="843378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0E76447-4C55-48FD-B67E-D205CD81385D}"/>
                    </a:ext>
                  </a:extLst>
                </p:cNvPr>
                <p:cNvSpPr/>
                <p:nvPr/>
              </p:nvSpPr>
              <p:spPr>
                <a:xfrm>
                  <a:off x="8027404" y="1813069"/>
                  <a:ext cx="1695634" cy="843378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5E3B089-46F6-4D57-B4B4-B69C64570870}"/>
                    </a:ext>
                  </a:extLst>
                </p:cNvPr>
                <p:cNvSpPr/>
                <p:nvPr/>
              </p:nvSpPr>
              <p:spPr>
                <a:xfrm>
                  <a:off x="7949719" y="1852422"/>
                  <a:ext cx="2001636" cy="743471"/>
                </a:xfrm>
                <a:prstGeom prst="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2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bn-IN" sz="2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থম ইউনিট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37CAAA5-B24A-4E5B-BDDF-048FE4273F4F}"/>
                  </a:ext>
                </a:extLst>
              </p:cNvPr>
              <p:cNvGrpSpPr/>
              <p:nvPr/>
            </p:nvGrpSpPr>
            <p:grpSpPr>
              <a:xfrm>
                <a:off x="8816911" y="3897952"/>
                <a:ext cx="3068806" cy="630939"/>
                <a:chOff x="4021471" y="420457"/>
                <a:chExt cx="2909779" cy="406916"/>
              </a:xfrm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B80773C7-19AF-47EA-9EE4-EF5D2DFCC2F5}"/>
                    </a:ext>
                  </a:extLst>
                </p:cNvPr>
                <p:cNvSpPr/>
                <p:nvPr/>
              </p:nvSpPr>
              <p:spPr>
                <a:xfrm>
                  <a:off x="5238823" y="420457"/>
                  <a:ext cx="1692427" cy="406916"/>
                </a:xfrm>
                <a:prstGeom prst="roundRect">
                  <a:avLst>
                    <a:gd name="adj" fmla="val 50000"/>
                  </a:avLst>
                </a:prstGeom>
                <a:ln w="57150">
                  <a:solidFill>
                    <a:srgbClr val="FF0000"/>
                  </a:solidFill>
                </a:ln>
                <a:effectLst/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44D4FD89-FFB1-4D09-AA50-D76E9FD7E628}"/>
                    </a:ext>
                  </a:extLst>
                </p:cNvPr>
                <p:cNvSpPr/>
                <p:nvPr/>
              </p:nvSpPr>
              <p:spPr>
                <a:xfrm>
                  <a:off x="4021471" y="456585"/>
                  <a:ext cx="2859348" cy="361942"/>
                </a:xfrm>
                <a:prstGeom prst="rect">
                  <a:avLst/>
                </a:prstGeom>
                <a:ln w="57150">
                  <a:noFill/>
                </a:ln>
                <a:effectLst/>
                <a:sp3d prstMaterial="softEdge">
                  <a:bevelT w="127000" prst="artDeco"/>
                </a:sp3d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ar-SA" sz="2400" dirty="0">
                      <a:solidFill>
                        <a:srgbClr val="FFFF00"/>
                      </a:solidFill>
                    </a:rPr>
                    <a:t>اَلدَّرْسُ </a:t>
                  </a:r>
                  <a:r>
                    <a:rPr lang="ar-SA" sz="2400" dirty="0">
                      <a:solidFill>
                        <a:srgbClr val="FFFF00"/>
                      </a:solidFill>
                      <a:cs typeface="+mj-cs"/>
                    </a:rPr>
                    <a:t>الثَّالِثٌ</a:t>
                  </a:r>
                  <a:endParaRPr lang="en-US" sz="2400" dirty="0">
                    <a:solidFill>
                      <a:srgbClr val="FFFF00"/>
                    </a:solidFill>
                    <a:cs typeface="+mj-cs"/>
                  </a:endParaRPr>
                </a:p>
              </p:txBody>
            </p:sp>
          </p:grp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02263843-9267-4AEF-9EDD-2DFA0EC702B0}"/>
                  </a:ext>
                </a:extLst>
              </p:cNvPr>
              <p:cNvSpPr/>
              <p:nvPr/>
            </p:nvSpPr>
            <p:spPr>
              <a:xfrm>
                <a:off x="7516739" y="3889796"/>
                <a:ext cx="1943871" cy="585216"/>
              </a:xfrm>
              <a:prstGeom prst="roundRect">
                <a:avLst>
                  <a:gd name="adj" fmla="val 50000"/>
                </a:avLst>
              </a:prstGeom>
              <a:ln w="57150"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bn-IN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াঠ </a:t>
                </a:r>
              </a:p>
            </p:txBody>
          </p:sp>
        </p:grpSp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3F25F1A0-F003-4CD8-9177-1F5CA15AB92A}"/>
                </a:ext>
              </a:extLst>
            </p:cNvPr>
            <p:cNvSpPr/>
            <p:nvPr/>
          </p:nvSpPr>
          <p:spPr>
            <a:xfrm>
              <a:off x="6538871" y="-1420"/>
              <a:ext cx="5615304" cy="7004482"/>
            </a:xfrm>
            <a:prstGeom prst="frame">
              <a:avLst>
                <a:gd name="adj1" fmla="val 230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C900F1C-2A65-4A77-8010-B2D27B89F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8" y="610340"/>
            <a:ext cx="3004730" cy="344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3CB323-9031-4FB5-8F9B-5F91BE5D63B7}"/>
              </a:ext>
            </a:extLst>
          </p:cNvPr>
          <p:cNvSpPr txBox="1"/>
          <p:nvPr/>
        </p:nvSpPr>
        <p:spPr>
          <a:xfrm>
            <a:off x="4360166" y="2167434"/>
            <a:ext cx="2825826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72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E8F36-CF00-4F29-AC45-E2B23509F839}"/>
              </a:ext>
            </a:extLst>
          </p:cNvPr>
          <p:cNvSpPr txBox="1"/>
          <p:nvPr/>
        </p:nvSpPr>
        <p:spPr>
          <a:xfrm>
            <a:off x="1418786" y="4402456"/>
            <a:ext cx="1731918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মোঃ</a:t>
            </a:r>
            <a:r>
              <a:rPr lang="bn-IN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আসাদুল্লাহ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D0868-4A02-4304-B824-42A36ADD6D16}"/>
              </a:ext>
            </a:extLst>
          </p:cNvPr>
          <p:cNvSpPr txBox="1"/>
          <p:nvPr/>
        </p:nvSpPr>
        <p:spPr>
          <a:xfrm>
            <a:off x="547872" y="4880690"/>
            <a:ext cx="416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পদবিঃ আরবি প্রভাষক,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দেবিপুর ইসলামিয়া ফাজিল (বি,এ) মাদরাসা,       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000">
                <a:latin typeface="NikoshBAN" panose="02000000000000000000" pitchFamily="2" charset="0"/>
                <a:cs typeface="NikoshBAN" panose="02000000000000000000" pitchFamily="2" charset="0"/>
              </a:rPr>
              <a:t>তজুমদ্দিন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,ভোলা।</a:t>
            </a:r>
          </a:p>
          <a:p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         Gmail. lecturerasad@gmail.com</a:t>
            </a:r>
            <a:endParaRPr lang="bn-IN" sz="2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৭০ ২১ ৭৪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774517B-AB61-4043-86B3-2F342AC034B3}"/>
              </a:ext>
            </a:extLst>
          </p:cNvPr>
          <p:cNvCxnSpPr>
            <a:cxnSpLocks/>
          </p:cNvCxnSpPr>
          <p:nvPr/>
        </p:nvCxnSpPr>
        <p:spPr>
          <a:xfrm>
            <a:off x="5748133" y="3756990"/>
            <a:ext cx="0" cy="25344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3BC0DA6-16FF-4B4C-A66D-40151DF2BECD}"/>
              </a:ext>
            </a:extLst>
          </p:cNvPr>
          <p:cNvCxnSpPr>
            <a:cxnSpLocks/>
          </p:cNvCxnSpPr>
          <p:nvPr/>
        </p:nvCxnSpPr>
        <p:spPr>
          <a:xfrm>
            <a:off x="5512906" y="3760303"/>
            <a:ext cx="0" cy="25344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7751846-6B4C-4565-9328-CB2928EFF206}"/>
              </a:ext>
            </a:extLst>
          </p:cNvPr>
          <p:cNvGrpSpPr/>
          <p:nvPr/>
        </p:nvGrpSpPr>
        <p:grpSpPr>
          <a:xfrm>
            <a:off x="5466519" y="3279913"/>
            <a:ext cx="321366" cy="3442254"/>
            <a:chOff x="5466519" y="3279913"/>
            <a:chExt cx="321366" cy="344225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5F8A14D-13A8-4CBB-BBD1-69389221DB8F}"/>
                </a:ext>
              </a:extLst>
            </p:cNvPr>
            <p:cNvCxnSpPr>
              <a:cxnSpLocks/>
            </p:cNvCxnSpPr>
            <p:nvPr/>
          </p:nvCxnSpPr>
          <p:spPr>
            <a:xfrm>
              <a:off x="5625548" y="3299794"/>
              <a:ext cx="0" cy="340912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BD4D0A-4590-4880-96F8-42E7C39FD067}"/>
                </a:ext>
              </a:extLst>
            </p:cNvPr>
            <p:cNvSpPr/>
            <p:nvPr/>
          </p:nvSpPr>
          <p:spPr>
            <a:xfrm>
              <a:off x="5466519" y="3279913"/>
              <a:ext cx="318053" cy="1590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B47D5E5-6125-4E11-974A-91120E0493C8}"/>
                </a:ext>
              </a:extLst>
            </p:cNvPr>
            <p:cNvSpPr/>
            <p:nvPr/>
          </p:nvSpPr>
          <p:spPr>
            <a:xfrm>
              <a:off x="5469832" y="6563140"/>
              <a:ext cx="318053" cy="1590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0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8286AE-794D-4760-A92D-9266170BD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23" y="1311965"/>
            <a:ext cx="3740066" cy="2534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14945-509E-426E-955E-E73433E651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96" y="1311970"/>
            <a:ext cx="3258811" cy="2971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332E2C-5434-4A5B-98E4-19FB05DB6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17" y="1302028"/>
            <a:ext cx="2040597" cy="2991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2853A1-C7B7-4496-8EF2-875B8F04A31F}"/>
              </a:ext>
            </a:extLst>
          </p:cNvPr>
          <p:cNvSpPr txBox="1"/>
          <p:nvPr/>
        </p:nvSpPr>
        <p:spPr>
          <a:xfrm>
            <a:off x="347870" y="387627"/>
            <a:ext cx="13308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িকে তাকা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কি করতেছে  ও কি হয়েছে………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A4763-E243-4235-BCE6-2AB3EE5F4EDC}"/>
              </a:ext>
            </a:extLst>
          </p:cNvPr>
          <p:cNvSpPr txBox="1"/>
          <p:nvPr/>
        </p:nvSpPr>
        <p:spPr>
          <a:xfrm>
            <a:off x="430696" y="4088295"/>
            <a:ext cx="257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D93B4-6A1C-4C31-8582-68FF3E1F1F9D}"/>
              </a:ext>
            </a:extLst>
          </p:cNvPr>
          <p:cNvSpPr txBox="1"/>
          <p:nvPr/>
        </p:nvSpPr>
        <p:spPr>
          <a:xfrm>
            <a:off x="4124738" y="4171122"/>
            <a:ext cx="243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পড়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90B8E-C189-4D4B-B5C9-6EC3AB271680}"/>
              </a:ext>
            </a:extLst>
          </p:cNvPr>
          <p:cNvSpPr txBox="1"/>
          <p:nvPr/>
        </p:nvSpPr>
        <p:spPr>
          <a:xfrm>
            <a:off x="7394714" y="4422913"/>
            <a:ext cx="558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দরজা দুটিতে ডিজাইন করা হ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993C2-63AD-4CB2-85DD-D7BDAFA04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1" y="1307202"/>
            <a:ext cx="3436248" cy="2540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7A5D88-F8DA-4F47-BAD1-F0B4AD55D3D5}"/>
              </a:ext>
            </a:extLst>
          </p:cNvPr>
          <p:cNvSpPr txBox="1"/>
          <p:nvPr/>
        </p:nvSpPr>
        <p:spPr>
          <a:xfrm>
            <a:off x="1043608" y="5496338"/>
            <a:ext cx="1033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তেছে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হল বর্তমান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হল অতীত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8" grpId="1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ABD749-6FE1-4488-9522-43D6977C4C99}"/>
              </a:ext>
            </a:extLst>
          </p:cNvPr>
          <p:cNvSpPr txBox="1"/>
          <p:nvPr/>
        </p:nvSpPr>
        <p:spPr>
          <a:xfrm>
            <a:off x="731917" y="725159"/>
            <a:ext cx="892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হল.................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76565-8523-4AF7-8066-10CBA85F4BFF}"/>
              </a:ext>
            </a:extLst>
          </p:cNvPr>
          <p:cNvSpPr txBox="1"/>
          <p:nvPr/>
        </p:nvSpPr>
        <p:spPr>
          <a:xfrm>
            <a:off x="1341780" y="3886200"/>
            <a:ext cx="10247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যামান বা কালের পরিচয় ও তার প্রকার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A2145-F205-48C0-9237-5E8F4846D257}"/>
              </a:ext>
            </a:extLst>
          </p:cNvPr>
          <p:cNvSpPr txBox="1"/>
          <p:nvPr/>
        </p:nvSpPr>
        <p:spPr>
          <a:xfrm>
            <a:off x="2405273" y="2534479"/>
            <a:ext cx="7026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تَعْرِفُ الزَّمَانِ وَ اَقْسَامُهُ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21D21E0-EB1F-46A6-A16B-D35DB59B2174}"/>
              </a:ext>
            </a:extLst>
          </p:cNvPr>
          <p:cNvSpPr/>
          <p:nvPr/>
        </p:nvSpPr>
        <p:spPr>
          <a:xfrm>
            <a:off x="0" y="19878"/>
            <a:ext cx="12192000" cy="6838122"/>
          </a:xfrm>
          <a:prstGeom prst="frame">
            <a:avLst>
              <a:gd name="adj1" fmla="val 2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7F9B58-F777-4976-84AB-18986BCFAE76}"/>
              </a:ext>
            </a:extLst>
          </p:cNvPr>
          <p:cNvSpPr txBox="1"/>
          <p:nvPr/>
        </p:nvSpPr>
        <p:spPr>
          <a:xfrm>
            <a:off x="417252" y="763480"/>
            <a:ext cx="1123025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FBC7-C617-43FD-B67F-26B1DCD9429E}"/>
              </a:ext>
            </a:extLst>
          </p:cNvPr>
          <p:cNvSpPr txBox="1"/>
          <p:nvPr/>
        </p:nvSpPr>
        <p:spPr>
          <a:xfrm>
            <a:off x="2725443" y="1864311"/>
            <a:ext cx="753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9651E-E628-4AF0-A1A7-9E3F29A008B9}"/>
              </a:ext>
            </a:extLst>
          </p:cNvPr>
          <p:cNvSpPr txBox="1"/>
          <p:nvPr/>
        </p:nvSpPr>
        <p:spPr>
          <a:xfrm>
            <a:off x="2920753" y="2681056"/>
            <a:ext cx="7492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অর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কী তা বলতে পারবে ।</a:t>
            </a:r>
            <a:endParaRPr lang="ar-SA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A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زَمَانْ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 বর্ণনা করতে পারবে ।</a:t>
            </a:r>
            <a:endParaRPr lang="ar-SA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A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زَمَانْ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প্রকার লিখতে পারবে ।</a:t>
            </a:r>
          </a:p>
          <a:p>
            <a:pPr>
              <a:buClr>
                <a:srgbClr val="FF0000"/>
              </a:buClr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FF0000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2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0068">
              <a:schemeClr val="bg2">
                <a:shade val="78000"/>
                <a:hueMod val="44000"/>
                <a:satMod val="200000"/>
                <a:lumMod val="69000"/>
              </a:schemeClr>
            </a:gs>
            <a:gs pos="58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738C54-9D24-4105-9767-ACEFE9423B0C}"/>
              </a:ext>
            </a:extLst>
          </p:cNvPr>
          <p:cNvSpPr txBox="1"/>
          <p:nvPr/>
        </p:nvSpPr>
        <p:spPr>
          <a:xfrm>
            <a:off x="667949" y="397565"/>
            <a:ext cx="3138738" cy="71164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চয়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BD21F-C7CE-4E3C-8954-78DD269F9FCA}"/>
              </a:ext>
            </a:extLst>
          </p:cNvPr>
          <p:cNvSpPr txBox="1"/>
          <p:nvPr/>
        </p:nvSpPr>
        <p:spPr>
          <a:xfrm>
            <a:off x="606286" y="1294885"/>
            <a:ext cx="6341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زَمَانْ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b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 বা</a:t>
            </a:r>
            <a:r>
              <a:rPr lang="bn-IN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tens .</a:t>
            </a:r>
            <a:r>
              <a:rPr lang="b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77672-9F2A-4DDE-B566-63A0BF553542}"/>
              </a:ext>
            </a:extLst>
          </p:cNvPr>
          <p:cNvSpPr txBox="1"/>
          <p:nvPr/>
        </p:nvSpPr>
        <p:spPr>
          <a:xfrm>
            <a:off x="473701" y="3076788"/>
            <a:ext cx="599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زَمَان</a:t>
            </a:r>
            <a:r>
              <a:rPr lang="ar-S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A0AC8-622F-4097-8AED-B0E0A40CEEA9}"/>
              </a:ext>
            </a:extLst>
          </p:cNvPr>
          <p:cNvSpPr txBox="1"/>
          <p:nvPr/>
        </p:nvSpPr>
        <p:spPr>
          <a:xfrm>
            <a:off x="2123660" y="3906077"/>
            <a:ext cx="879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فِعْلٌ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 ক্রিয়া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াদনের সময়কে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زَمَان</a:t>
            </a:r>
            <a:r>
              <a:rPr lang="ar-S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কাল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82063D-0E2C-4FBB-A5AF-86372954112F}"/>
              </a:ext>
            </a:extLst>
          </p:cNvPr>
          <p:cNvSpPr txBox="1"/>
          <p:nvPr/>
        </p:nvSpPr>
        <p:spPr>
          <a:xfrm>
            <a:off x="3737112" y="4820481"/>
            <a:ext cx="739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شَرِبْتُ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আমি পান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েছি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اَشْرَبُ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আমি পান কর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7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A6363-E6CB-4F4E-8575-AA091B870C42}"/>
              </a:ext>
            </a:extLst>
          </p:cNvPr>
          <p:cNvSpPr txBox="1"/>
          <p:nvPr/>
        </p:nvSpPr>
        <p:spPr>
          <a:xfrm>
            <a:off x="4774930" y="144361"/>
            <a:ext cx="229043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B83130-073F-4F98-AE55-706C69EE7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69" y="2859473"/>
            <a:ext cx="5900531" cy="3998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CC2D18-C788-450B-964C-12F30C35250C}"/>
              </a:ext>
            </a:extLst>
          </p:cNvPr>
          <p:cNvSpPr txBox="1"/>
          <p:nvPr/>
        </p:nvSpPr>
        <p:spPr>
          <a:xfrm>
            <a:off x="0" y="1118777"/>
            <a:ext cx="962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লিখ........................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46563-3812-422E-86D7-D9F37E7CF783}"/>
              </a:ext>
            </a:extLst>
          </p:cNvPr>
          <p:cNvSpPr txBox="1"/>
          <p:nvPr/>
        </p:nvSpPr>
        <p:spPr>
          <a:xfrm>
            <a:off x="1328532" y="3647660"/>
            <a:ext cx="5072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فِعْلٌ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 ক্রিয়া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াদনের সময়কে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زَمَان</a:t>
            </a:r>
            <a:r>
              <a:rPr lang="ar-S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কাল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D62A9-0BDE-41C6-94C9-8E70FDB80099}"/>
              </a:ext>
            </a:extLst>
          </p:cNvPr>
          <p:cNvSpPr txBox="1"/>
          <p:nvPr/>
        </p:nvSpPr>
        <p:spPr>
          <a:xfrm>
            <a:off x="278298" y="2604052"/>
            <a:ext cx="5327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زَمَان</a:t>
            </a:r>
            <a:r>
              <a:rPr lang="ar-S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05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88A4D7-B27E-43C2-9136-24588C3FA1C7}"/>
              </a:ext>
            </a:extLst>
          </p:cNvPr>
          <p:cNvSpPr txBox="1"/>
          <p:nvPr/>
        </p:nvSpPr>
        <p:spPr>
          <a:xfrm>
            <a:off x="1789043" y="1267864"/>
            <a:ext cx="84780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প্রকারঃ 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ar-S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তথা কাল তিন প্রকার । </a:t>
            </a:r>
          </a:p>
          <a:p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 	  ১।  </a:t>
            </a:r>
            <a:r>
              <a:rPr lang="ar-S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اَلْمَاضِيْ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অতীত কাল </a:t>
            </a:r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	  ২।</a:t>
            </a:r>
            <a:r>
              <a:rPr lang="ar-SA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اَلْحَالُ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বর্তমান কাল</a:t>
            </a:r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৩।</a:t>
            </a:r>
            <a:r>
              <a:rPr lang="ar-S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lang="ar-SA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 ভবিষ্যৎ কাল। 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1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4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7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9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1740</TotalTime>
  <Words>604</Words>
  <Application>Microsoft Office PowerPoint</Application>
  <PresentationFormat>Widescreen</PresentationFormat>
  <Paragraphs>89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Century Gothic</vt:lpstr>
      <vt:lpstr>Corbel</vt:lpstr>
      <vt:lpstr>Garamond</vt:lpstr>
      <vt:lpstr>NikoshBAN</vt:lpstr>
      <vt:lpstr>Times New Roman</vt:lpstr>
      <vt:lpstr>Trebuchet MS</vt:lpstr>
      <vt:lpstr>Wingdings</vt:lpstr>
      <vt:lpstr>Wingdings 3</vt:lpstr>
      <vt:lpstr>Office Theme</vt:lpstr>
      <vt:lpstr>1_Organic</vt:lpstr>
      <vt:lpstr>1_Savon</vt:lpstr>
      <vt:lpstr>1_Wisp</vt:lpstr>
      <vt:lpstr>Ion Boardroom</vt:lpstr>
      <vt:lpstr>Banded</vt:lpstr>
      <vt:lpstr>Basis</vt:lpstr>
      <vt:lpstr>Savon</vt:lpstr>
      <vt:lpstr>Facet</vt:lpstr>
      <vt:lpstr>Vapor Trail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ASADULLAH</dc:creator>
  <cp:lastModifiedBy>DELL</cp:lastModifiedBy>
  <cp:revision>407</cp:revision>
  <dcterms:created xsi:type="dcterms:W3CDTF">2020-03-17T01:31:05Z</dcterms:created>
  <dcterms:modified xsi:type="dcterms:W3CDTF">2020-09-03T11:49:20Z</dcterms:modified>
</cp:coreProperties>
</file>