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E6221-18EA-4E24-9493-51B82F3C1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1D219-9AE7-4B4F-AC99-3B4E75B7C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0FC80-2542-4FF1-8AF6-0DE36FB9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5AF8-F824-41C7-BE5A-3A2F2691D8A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E8A2E-40A2-4B4E-B1D2-9FB5C6014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CF51E-6E19-4829-A21C-A579D1B3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7233-D959-4480-BBA6-A2B27B1BB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66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88C27-EEEF-4CE8-8CAA-DD24543E8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BD60EA-054F-4B3F-A7D2-CD7B63496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11002-F79C-43C2-BD51-B6F81437E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5AF8-F824-41C7-BE5A-3A2F2691D8A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81AD6-090B-49E1-B108-C8817AC2C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1B05D5-0610-4E89-B049-9F0D388B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7233-D959-4480-BBA6-A2B27B1BB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09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F5EAED-A6A9-49E6-82E4-0ED5245D56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5BC581-56D3-4AA5-AD80-472E574B3A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B41CA-351C-42A5-978F-83E723154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5AF8-F824-41C7-BE5A-3A2F2691D8A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C2D53-9D42-47FA-8610-B9B209A71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1A749E-E301-4F9E-A629-D7CC9A0E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7233-D959-4480-BBA6-A2B27B1BB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36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471E8-4486-4CF1-838A-AC318C599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0554FB-C7EE-4E2D-96C1-BFDBE58FF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726AD-9197-40AB-85A6-9F9F8E453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4EBB-9D50-4C9A-A1F8-7E975938663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DA3BB-FB79-446D-BBE7-F7B1E0753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BF451-B794-40BB-91AC-09540FA22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5302-479B-4064-9F51-C7B9B709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79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EEC05-B097-44C5-AFC2-5BB14DE5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2C63-6C4E-45EF-ACCD-0A6DB3185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0CC7C-9811-44B5-B908-F6BB09B8E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4EBB-9D50-4C9A-A1F8-7E975938663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25DBC-FF4B-4E3D-98EF-33E9B8EFF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198F-C8AD-4D1B-A792-E1D01C0DD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5302-479B-4064-9F51-C7B9B709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563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BD528-0353-4FEA-97F9-94F22083C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4AB21-B265-4E2F-8766-88982FBEE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92932-1FA8-4DBF-A300-65364C1E9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4EBB-9D50-4C9A-A1F8-7E975938663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E922B-F177-4337-9AF6-5900669F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FF70F-6E5B-48D3-B50B-C2F432627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5302-479B-4064-9F51-C7B9B709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90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C272E-A660-4871-B4F1-EEE6E511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70A5A-8241-4110-95F7-CF5DC7C3C3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FF336-1720-435D-B75E-5D97E951AA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DB1A6-23CD-4AF4-99C9-9583D025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4EBB-9D50-4C9A-A1F8-7E975938663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47C6B-9A64-4BF9-BB9F-49B38FD24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90FF9-E249-4646-9467-508636D0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5302-479B-4064-9F51-C7B9B709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58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B8B4C-2D3D-4396-8AE0-3B127279E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13BDD-7164-4A63-B4A1-F46AA4471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380464-602B-4F17-B7EA-B5E92972D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7EDD3C-F806-48D4-9B85-50A53C0A6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7ADA36-7127-421D-82E0-6C829E29DE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1F947B-BFC4-4FD8-937B-2CA762B36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4EBB-9D50-4C9A-A1F8-7E975938663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7D834E-6AEB-4878-9B13-0AF3D31ED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A037C8-8C7C-4CBD-8433-D74B43782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5302-479B-4064-9F51-C7B9B709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000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677C8-3CE0-4B0F-994F-3BD05604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328943-C99E-4A65-8A66-076191B74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4EBB-9D50-4C9A-A1F8-7E975938663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BE1C2E-4A15-419C-B2D9-64D725D4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F8B399-053F-425E-9668-A554F6DF6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5302-479B-4064-9F51-C7B9B709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68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89365B-1D0B-4126-9E85-C4A794562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4EBB-9D50-4C9A-A1F8-7E975938663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33C6B5-EC80-4FB7-BF44-0B3DABDFB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27CE96-FC0E-4828-B85F-F53A392CF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5302-479B-4064-9F51-C7B9B709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940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08AF8-1C20-4FA8-A981-217A08AE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896FD-F24F-4710-8D5A-D4CF692CED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5B128-1A78-4A6C-AF5D-61E5AC3A0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4A1397-94CA-4413-8C00-F8E8F4209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4EBB-9D50-4C9A-A1F8-7E975938663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231AD-C96D-4A24-8227-9C85E55C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7939AD-D632-46DE-912C-33B5FEBBA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5302-479B-4064-9F51-C7B9B709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36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D18CD-5C72-4F2E-8400-D7299E246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18F62-AED1-4048-B354-D4AD93D11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636DF-0441-4035-B492-4BE69C16D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5AF8-F824-41C7-BE5A-3A2F2691D8A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3A88E-BF61-4BA5-8645-8BB4E596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491EF-C8AA-4BA1-8989-E28837294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7233-D959-4480-BBA6-A2B27B1BB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18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3E862-A4B5-430F-8272-AF5A4BF9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46A282-C37D-4A00-858E-157B582D7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64CA81-930A-45BB-998D-44FD4FA83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FABC6-7BC5-4034-9859-59788A939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4EBB-9D50-4C9A-A1F8-7E975938663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74D24-B4BF-41B2-B1DB-A721E2E4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A9FA5-F5C8-475A-8F58-724E643DB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5302-479B-4064-9F51-C7B9B709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582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61D5A-1EA6-4329-A3DD-9A7C68F4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D7F92-C6D4-4517-B4B6-F4BED6D2A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71E3A-B9E0-48C4-BA90-21D4D9136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4EBB-9D50-4C9A-A1F8-7E975938663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A6296-32B1-423D-9554-187A5AB16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9A4ED6-A0A8-4A4F-8867-065D1814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5302-479B-4064-9F51-C7B9B709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49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55900C-F0E4-43EB-8A7A-706EBE7B7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C328F2-BC94-40FA-BEB6-BFD8F6215E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6CEB3-A082-4823-BEFC-0920B0F26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E4EBB-9D50-4C9A-A1F8-7E975938663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C4015-DE77-4EED-B71E-85201929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FED4AB-B7BB-40E3-B8C7-6817F9558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45302-479B-4064-9F51-C7B9B709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51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6F729-DB85-4DEB-A790-74C3CF83E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0DCA3-8AFD-4273-8DFF-EDA15D082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AF0BB-E20B-428F-A3F8-535030C00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5AF8-F824-41C7-BE5A-3A2F2691D8A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E0950-6155-4E46-942C-E0998369A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1E5F2-1572-41E7-B409-2993B513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7233-D959-4480-BBA6-A2B27B1BB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7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796EB-DBB3-4251-896D-CD0E49520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75976-FDE6-4CFD-A7C8-E333DB90A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69938-E7A6-4092-B0D4-CCD00C50A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4BE918-5ABF-483E-8265-7898CE51C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5AF8-F824-41C7-BE5A-3A2F2691D8A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2F6CAE-0A67-4838-A7F8-4FEC04EC5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A3233-F6F6-4F4C-BDCD-EC2276B6E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7233-D959-4480-BBA6-A2B27B1BB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68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514EF-23EB-4E7B-8990-A51063A43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B0E45-1EC4-4349-8B42-502C7E596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4EA52-2FBD-4E65-93C0-C138498ECE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338566-6BF2-4492-95A6-BE1A6710B1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484BD3-B92A-437F-A3D0-3B0AD4CE98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38ACA7-1291-4BCE-B04F-CA79D069A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5AF8-F824-41C7-BE5A-3A2F2691D8A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08D3B7-82D2-4676-AD6B-AF277712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16A427-AC69-4AFA-8CA0-324EFF948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7233-D959-4480-BBA6-A2B27B1BB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7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C1FBA-AFE1-4BE5-B78A-4D0D62039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811ADB-6086-4691-A845-9270BE9D9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5AF8-F824-41C7-BE5A-3A2F2691D8A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068A37-DF3C-4533-9CAC-A1ED02B4D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7D99F9-7020-410A-AD4E-009E99926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7233-D959-4480-BBA6-A2B27B1BB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50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68D144-180E-4D3C-AC8F-6EB5EC929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5AF8-F824-41C7-BE5A-3A2F2691D8A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61DFF4-5316-49FA-8CBB-0018D05EE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05FF04-BA1D-4EF6-8D4C-57B4DB07D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7233-D959-4480-BBA6-A2B27B1BB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33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6F709-23C2-4851-963D-9D513A724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831F0-B052-4938-89E5-4C0A16F47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1D016A-BDE6-4E61-885C-F25709E5A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9E0F06-710B-4527-BBB2-0D242A142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5AF8-F824-41C7-BE5A-3A2F2691D8A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6797E2-2C2A-4226-A967-6E1F0390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2CE6A-FA74-4C7B-B337-9ACE9183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7233-D959-4480-BBA6-A2B27B1BB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932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101F9-0B7D-4091-8759-9074C03A7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6A9BDB-87C6-45ED-9DA6-7184E0368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4F21A-F4D0-48E6-B0CA-1F44241CD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CC155A-113D-4F53-9E70-74B4BC5A7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55AF8-F824-41C7-BE5A-3A2F2691D8A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22714-1D59-44DB-A0C1-BB6A0719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DDD89-2CC7-4AAD-8F3F-B22EFEB22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F7233-D959-4480-BBA6-A2B27B1BB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85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2C9D31-FABC-4607-A56F-65ADAAA91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5FE7D8-7F58-4DDD-AD61-BC9BBA644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EB359-F2DE-4122-8B93-7CBC0FE3B3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55AF8-F824-41C7-BE5A-3A2F2691D8AA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61DC7-E4D4-4E09-BFE0-E519123FB8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07BD6-971A-4A25-B07E-38B14DF12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F7233-D959-4480-BBA6-A2B27B1BB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8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FEC0BC-A69D-4715-8E75-592D3554D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E115E-7C39-4307-BC91-F7B998FCC0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455DB-E0DB-43D1-93B3-83A18610EF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E4EBB-9D50-4C9A-A1F8-7E9759386639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99451D-A24C-40AF-B819-3C74EBC0BD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4480E-C7D7-4C81-A529-C6D8B6B489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45302-479B-4064-9F51-C7B9B7091C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0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A5ADC-788D-4F71-AD30-F6A7B6795F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6629D3-57EF-4D49-8AD6-4F7D86014D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417892-C741-42A7-B9F2-5C75F6213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45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05C9-4FB7-48F1-99A2-6FCD3B84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F905-F955-47E3-82F0-DF1B541BD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FAD255-8B95-4A17-8271-44F4EF7B5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943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05C9-4FB7-48F1-99A2-6FCD3B84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F905-F955-47E3-82F0-DF1B541BD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3E48DE-6A58-4A54-847D-CFC3E139D5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31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05C9-4FB7-48F1-99A2-6FCD3B84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F905-F955-47E3-82F0-DF1B541BD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ACC5B5-1EA4-4EAA-A22F-CDD1D2871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499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05C9-4FB7-48F1-99A2-6FCD3B84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F905-F955-47E3-82F0-DF1B541BD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ADFD49-03A4-4292-9413-C45B2287C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00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05C9-4FB7-48F1-99A2-6FCD3B84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F905-F955-47E3-82F0-DF1B541BD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2B72C9-9CE1-4581-B765-150D41854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81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05C9-4FB7-48F1-99A2-6FCD3B84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F905-F955-47E3-82F0-DF1B541BD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31592E-DA06-4418-9D8C-3C91E7301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07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05C9-4FB7-48F1-99A2-6FCD3B84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F905-F955-47E3-82F0-DF1B541BD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E78CAD-DC44-448A-B16E-709C1DA2A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97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05C9-4FB7-48F1-99A2-6FCD3B84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F905-F955-47E3-82F0-DF1B541BD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B2D6A9-5C9A-45E9-B51C-87FE27345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508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05C9-4FB7-48F1-99A2-6FCD3B84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F905-F955-47E3-82F0-DF1B541BD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FC8A0-852C-43CD-91AF-22668A4CF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94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05C9-4FB7-48F1-99A2-6FCD3B84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F905-F955-47E3-82F0-DF1B541BD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6AF8F1-57AF-4B0D-8AA3-49A58EC78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99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17644-E582-434E-8FBD-EE3365DCF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7F0B-4A75-4EFF-81B1-9862F253C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D971EF-D63D-4234-9B20-70F6F4C5A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12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05C9-4FB7-48F1-99A2-6FCD3B84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F905-F955-47E3-82F0-DF1B541BD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FC36A-F159-4A75-8A85-9EF4B6C27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617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05C9-4FB7-48F1-99A2-6FCD3B84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F905-F955-47E3-82F0-DF1B541BD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DF271C-D244-4B93-9531-D168DB532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19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05C9-4FB7-48F1-99A2-6FCD3B84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F905-F955-47E3-82F0-DF1B541BD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3707F3-BD31-4E89-B44F-49AF7B211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00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05C9-4FB7-48F1-99A2-6FCD3B84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F905-F955-47E3-82F0-DF1B541BD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394BD3-356B-4B47-99B9-741511338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253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05C9-4FB7-48F1-99A2-6FCD3B84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F905-F955-47E3-82F0-DF1B541BD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73EB0A-0E7D-4E86-9BEB-950645AFA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00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3B3D4-56FD-4C4D-8FF8-645353128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46C9E1-3B98-48B9-B885-45A844445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12DC56-84F3-4836-B38E-56EECEE718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72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05C9-4FB7-48F1-99A2-6FCD3B84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F905-F955-47E3-82F0-DF1B541BD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E0E088-D9A9-406D-AE6B-D7F2E9575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84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05C9-4FB7-48F1-99A2-6FCD3B84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F905-F955-47E3-82F0-DF1B541BD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324FC1-68B2-42BC-AD46-B54C3D7119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712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05C9-4FB7-48F1-99A2-6FCD3B84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F905-F955-47E3-82F0-DF1B541BD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8AED61-3615-4A57-818A-7A2FB7C6E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771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05C9-4FB7-48F1-99A2-6FCD3B84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F905-F955-47E3-82F0-DF1B541BD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A3FED7-8291-4593-8608-154DBB03F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59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05C9-4FB7-48F1-99A2-6FCD3B84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F905-F955-47E3-82F0-DF1B541BD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F41ABD-8BEA-45BE-89FD-7F9577B78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44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05C9-4FB7-48F1-99A2-6FCD3B84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F905-F955-47E3-82F0-DF1B541BD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FF19B8-EFAC-4029-9D11-86928286E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47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E05C9-4FB7-48F1-99A2-6FCD3B844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0F905-F955-47E3-82F0-DF1B541BD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C0C55A-5D60-420B-BD00-CE1E76E77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48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Widescreen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</cp:revision>
  <dcterms:created xsi:type="dcterms:W3CDTF">2020-09-03T14:56:47Z</dcterms:created>
  <dcterms:modified xsi:type="dcterms:W3CDTF">2020-09-03T15:22:02Z</dcterms:modified>
</cp:coreProperties>
</file>