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49" r:id="rId3"/>
    <p:sldId id="316" r:id="rId4"/>
    <p:sldId id="369" r:id="rId5"/>
    <p:sldId id="350" r:id="rId6"/>
    <p:sldId id="351" r:id="rId7"/>
    <p:sldId id="362" r:id="rId8"/>
    <p:sldId id="352" r:id="rId9"/>
    <p:sldId id="354" r:id="rId10"/>
    <p:sldId id="356" r:id="rId11"/>
    <p:sldId id="358" r:id="rId12"/>
    <p:sldId id="359" r:id="rId13"/>
    <p:sldId id="364" r:id="rId14"/>
    <p:sldId id="360" r:id="rId15"/>
    <p:sldId id="365" r:id="rId16"/>
    <p:sldId id="368" r:id="rId17"/>
    <p:sldId id="363" r:id="rId18"/>
    <p:sldId id="366" r:id="rId19"/>
    <p:sldId id="367" r:id="rId20"/>
    <p:sldId id="373" r:id="rId21"/>
    <p:sldId id="370" r:id="rId22"/>
    <p:sldId id="371" r:id="rId23"/>
    <p:sldId id="37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2" clrIdx="0">
    <p:extLst>
      <p:ext uri="{19B8F6BF-5375-455C-9EA6-DF929625EA0E}">
        <p15:presenceInfo xmlns:p15="http://schemas.microsoft.com/office/powerpoint/2012/main" xmlns="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 autoAdjust="0"/>
  </p:normalViewPr>
  <p:slideViewPr>
    <p:cSldViewPr>
      <p:cViewPr varScale="1">
        <p:scale>
          <a:sx n="59" d="100"/>
          <a:sy n="59" d="100"/>
        </p:scale>
        <p:origin x="-780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2T16:22:59.480" idx="1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3T12:25:22.899" idx="2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46548-55D1-44EE-A52C-094180045C8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F307832-B8F7-4CB1-B31B-45DEC4F65A26}">
      <dgm:prSet phldrT="[Text]" phldr="1"/>
      <dgm:spPr/>
      <dgm:t>
        <a:bodyPr/>
        <a:lstStyle/>
        <a:p>
          <a:endParaRPr lang="en-US" dirty="0"/>
        </a:p>
      </dgm:t>
    </dgm:pt>
    <dgm:pt modelId="{E52B4406-BF76-457C-A82B-A80CD64BE425}" type="sibTrans" cxnId="{3D5E3966-3DB6-4DB7-9041-CAF6F16B5E6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chemeClr val="lt1">
              <a:hueOff val="0"/>
              <a:satOff val="0"/>
              <a:lumOff val="0"/>
              <a:alpha val="55000"/>
            </a:schemeClr>
          </a:solidFill>
        </a:ln>
      </dgm:spPr>
      <dgm:t>
        <a:bodyPr/>
        <a:lstStyle/>
        <a:p>
          <a:endParaRPr lang="en-US"/>
        </a:p>
      </dgm:t>
    </dgm:pt>
    <dgm:pt modelId="{1FC00426-51BC-4DBD-949A-4E381C5C4427}" type="parTrans" cxnId="{3D5E3966-3DB6-4DB7-9041-CAF6F16B5E65}">
      <dgm:prSet/>
      <dgm:spPr/>
      <dgm:t>
        <a:bodyPr/>
        <a:lstStyle/>
        <a:p>
          <a:endParaRPr lang="en-US"/>
        </a:p>
      </dgm:t>
    </dgm:pt>
    <dgm:pt modelId="{2150C282-A111-4235-A774-366D99C53AB1}" type="pres">
      <dgm:prSet presAssocID="{EB446548-55D1-44EE-A52C-094180045C88}" presName="Name0" presStyleCnt="0">
        <dgm:presLayoutVars>
          <dgm:chMax val="7"/>
          <dgm:chPref val="7"/>
          <dgm:dir/>
        </dgm:presLayoutVars>
      </dgm:prSet>
      <dgm:spPr/>
    </dgm:pt>
    <dgm:pt modelId="{6E371F08-B5E5-4B44-866E-76AF64D40062}" type="pres">
      <dgm:prSet presAssocID="{EB446548-55D1-44EE-A52C-094180045C88}" presName="Name1" presStyleCnt="0"/>
      <dgm:spPr/>
    </dgm:pt>
    <dgm:pt modelId="{D858C9C7-CEFA-48B3-AAB3-02463CCEE44C}" type="pres">
      <dgm:prSet presAssocID="{E52B4406-BF76-457C-A82B-A80CD64BE425}" presName="picture_1" presStyleCnt="0"/>
      <dgm:spPr/>
    </dgm:pt>
    <dgm:pt modelId="{991DF87C-32BE-48AE-BFA3-124AD7DD6BC0}" type="pres">
      <dgm:prSet presAssocID="{E52B4406-BF76-457C-A82B-A80CD64BE425}" presName="pictureRepeatNode" presStyleLbl="alignImgPlace1" presStyleIdx="0" presStyleCnt="1" custAng="0" custScaleX="188945" custScaleY="234681" custLinFactNeighborX="-925"/>
      <dgm:spPr/>
      <dgm:t>
        <a:bodyPr/>
        <a:lstStyle/>
        <a:p>
          <a:endParaRPr lang="en-US"/>
        </a:p>
      </dgm:t>
    </dgm:pt>
    <dgm:pt modelId="{E0F72F90-D46D-42F9-923D-146110282355}" type="pres">
      <dgm:prSet presAssocID="{3F307832-B8F7-4CB1-B31B-45DEC4F65A26}" presName="text_1" presStyleLbl="node1" presStyleIdx="0" presStyleCnt="0" custAng="21404296" custFlipVert="0" custFlipHor="1" custScaleX="152117" custScaleY="808198" custLinFactX="73152" custLinFactY="267079" custLinFactNeighborX="100000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851B7-53E4-4381-9A39-355769AB4019}" type="presOf" srcId="{3F307832-B8F7-4CB1-B31B-45DEC4F65A26}" destId="{E0F72F90-D46D-42F9-923D-146110282355}" srcOrd="0" destOrd="0" presId="urn:microsoft.com/office/officeart/2008/layout/CircularPictureCallout"/>
    <dgm:cxn modelId="{D9CAB829-F882-4B1C-B2BF-9ADDDEA056F9}" type="presOf" srcId="{EB446548-55D1-44EE-A52C-094180045C88}" destId="{2150C282-A111-4235-A774-366D99C53AB1}" srcOrd="0" destOrd="0" presId="urn:microsoft.com/office/officeart/2008/layout/CircularPictureCallout"/>
    <dgm:cxn modelId="{3D5E3966-3DB6-4DB7-9041-CAF6F16B5E65}" srcId="{EB446548-55D1-44EE-A52C-094180045C88}" destId="{3F307832-B8F7-4CB1-B31B-45DEC4F65A26}" srcOrd="0" destOrd="0" parTransId="{1FC00426-51BC-4DBD-949A-4E381C5C4427}" sibTransId="{E52B4406-BF76-457C-A82B-A80CD64BE425}"/>
    <dgm:cxn modelId="{982E8C93-8C55-46B9-9640-C5B3388BF2FA}" type="presOf" srcId="{E52B4406-BF76-457C-A82B-A80CD64BE425}" destId="{991DF87C-32BE-48AE-BFA3-124AD7DD6BC0}" srcOrd="0" destOrd="0" presId="urn:microsoft.com/office/officeart/2008/layout/CircularPictureCallout"/>
    <dgm:cxn modelId="{BC07A92B-1460-485C-A342-7EB63DD942BB}" type="presParOf" srcId="{2150C282-A111-4235-A774-366D99C53AB1}" destId="{6E371F08-B5E5-4B44-866E-76AF64D40062}" srcOrd="0" destOrd="0" presId="urn:microsoft.com/office/officeart/2008/layout/CircularPictureCallout"/>
    <dgm:cxn modelId="{588212B3-4A41-4FB1-B79F-36B2970BF31D}" type="presParOf" srcId="{6E371F08-B5E5-4B44-866E-76AF64D40062}" destId="{D858C9C7-CEFA-48B3-AAB3-02463CCEE44C}" srcOrd="0" destOrd="0" presId="urn:microsoft.com/office/officeart/2008/layout/CircularPictureCallout"/>
    <dgm:cxn modelId="{CB10A390-0C2F-4E98-B0CA-34B42DC85E12}" type="presParOf" srcId="{D858C9C7-CEFA-48B3-AAB3-02463CCEE44C}" destId="{991DF87C-32BE-48AE-BFA3-124AD7DD6BC0}" srcOrd="0" destOrd="0" presId="urn:microsoft.com/office/officeart/2008/layout/CircularPictureCallout"/>
    <dgm:cxn modelId="{86D8991B-831A-400C-B9D0-DD479AD5B8C3}" type="presParOf" srcId="{6E371F08-B5E5-4B44-866E-76AF64D40062}" destId="{E0F72F90-D46D-42F9-923D-14611028235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DF87C-32BE-48AE-BFA3-124AD7DD6BC0}">
      <dsp:nvSpPr>
        <dsp:cNvPr id="0" name=""/>
        <dsp:cNvSpPr/>
      </dsp:nvSpPr>
      <dsp:spPr>
        <a:xfrm>
          <a:off x="25250" y="25736"/>
          <a:ext cx="1036580" cy="12874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 val="5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2F90-D46D-42F9-923D-146110282355}">
      <dsp:nvSpPr>
        <dsp:cNvPr id="0" name=""/>
        <dsp:cNvSpPr/>
      </dsp:nvSpPr>
      <dsp:spPr>
        <a:xfrm rot="195704" flipH="1">
          <a:off x="521933" y="87536"/>
          <a:ext cx="534103" cy="14631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21933" y="87536"/>
        <a:ext cx="534103" cy="146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3F2F-2451-4D66-A300-ED0E7D6294B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CDE3-B108-4351-9E16-448BA39F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D1D6-B929-4FE3-9E16-93227EEA4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A56824-B990-42D2-BF42-BA9EA4B5E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1" y="1885950"/>
            <a:ext cx="4295775" cy="27431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7ACC35-7D67-44AC-AD1D-25B2DBEEB249}"/>
              </a:ext>
            </a:extLst>
          </p:cNvPr>
          <p:cNvSpPr txBox="1"/>
          <p:nvPr/>
        </p:nvSpPr>
        <p:spPr>
          <a:xfrm>
            <a:off x="2362200" y="666750"/>
            <a:ext cx="4191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535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shoregan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0682"/>
            <a:ext cx="3505200" cy="4085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440055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5B351A-5E9E-4EEA-BA36-D4BE4FD2EE97}"/>
              </a:ext>
            </a:extLst>
          </p:cNvPr>
          <p:cNvSpPr txBox="1"/>
          <p:nvPr/>
        </p:nvSpPr>
        <p:spPr>
          <a:xfrm>
            <a:off x="4267200" y="135255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district Kishoreganj has 8 municipalities, 13 </a:t>
            </a:r>
            <a:r>
              <a:rPr lang="en-US" sz="2800" dirty="0" err="1"/>
              <a:t>upazilas</a:t>
            </a:r>
            <a:r>
              <a:rPr lang="en-US" sz="2800" dirty="0"/>
              <a:t>, 108 unions and 1745 villages.</a:t>
            </a:r>
          </a:p>
          <a:p>
            <a:r>
              <a:rPr lang="en-US" sz="2800" dirty="0"/>
              <a:t>The area of Kishoreganj municipalities is about 10 square   </a:t>
            </a:r>
            <a:r>
              <a:rPr lang="en-US" sz="2800" dirty="0" err="1"/>
              <a:t>kilometres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2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5FBA0-7896-48EA-83F3-A7F3438807F6}"/>
              </a:ext>
            </a:extLst>
          </p:cNvPr>
          <p:cNvSpPr txBox="1"/>
          <p:nvPr/>
        </p:nvSpPr>
        <p:spPr>
          <a:xfrm>
            <a:off x="838200" y="66675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name of Kishoreganj comes from the name of an old landlord known as </a:t>
            </a:r>
            <a:r>
              <a:rPr lang="en-US" sz="2400" dirty="0" err="1"/>
              <a:t>Brojakishore</a:t>
            </a:r>
            <a:r>
              <a:rPr lang="en-US" sz="2400" dirty="0"/>
              <a:t> </a:t>
            </a:r>
            <a:r>
              <a:rPr lang="en-US" sz="2400" dirty="0" err="1"/>
              <a:t>Pramanik</a:t>
            </a:r>
            <a:r>
              <a:rPr lang="en-US" sz="2400" dirty="0"/>
              <a:t> or  </a:t>
            </a:r>
            <a:r>
              <a:rPr lang="en-US" sz="2400" dirty="0" err="1"/>
              <a:t>Nandakishore</a:t>
            </a:r>
            <a:r>
              <a:rPr lang="en-US" sz="2400" dirty="0"/>
              <a:t> </a:t>
            </a:r>
            <a:r>
              <a:rPr lang="en-US" sz="2400" dirty="0" err="1"/>
              <a:t>Pramanik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9E6075-66AE-42A7-914A-DB8806C57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66158"/>
            <a:ext cx="4114800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3BE5E3-41E1-443F-BDD7-A16985BF3F23}"/>
              </a:ext>
            </a:extLst>
          </p:cNvPr>
          <p:cNvSpPr txBox="1"/>
          <p:nvPr/>
        </p:nvSpPr>
        <p:spPr>
          <a:xfrm>
            <a:off x="1074774" y="0"/>
            <a:ext cx="651510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river </a:t>
            </a:r>
            <a:r>
              <a:rPr lang="en-US" sz="2800" dirty="0" err="1"/>
              <a:t>Narasunda</a:t>
            </a:r>
            <a:r>
              <a:rPr lang="en-US" sz="2800" dirty="0"/>
              <a:t> flows through the town.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7BFA05-851C-45B3-BEB5-3ED95F3AAEBB}"/>
              </a:ext>
            </a:extLst>
          </p:cNvPr>
          <p:cNvSpPr txBox="1"/>
          <p:nvPr/>
        </p:nvSpPr>
        <p:spPr>
          <a:xfrm>
            <a:off x="1108245" y="1583382"/>
            <a:ext cx="621827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river flows through the town.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0D8992-71BB-466A-8EA5-477499AB0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6"/>
          <a:stretch/>
        </p:blipFill>
        <p:spPr>
          <a:xfrm>
            <a:off x="1893282" y="2243434"/>
            <a:ext cx="4648200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A358AB-E2CA-4F80-8093-E287BC770EE3}"/>
              </a:ext>
            </a:extLst>
          </p:cNvPr>
          <p:cNvSpPr txBox="1"/>
          <p:nvPr/>
        </p:nvSpPr>
        <p:spPr>
          <a:xfrm>
            <a:off x="1066800" y="-47625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Shah Muhammad Mosque at </a:t>
            </a:r>
            <a:r>
              <a:rPr lang="en-US" sz="2800" dirty="0" err="1"/>
              <a:t>Egaroshindhur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3421D7-7D42-4E94-853A-FFDD2B75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52550"/>
            <a:ext cx="6172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CFDF25-59AA-462D-AA18-7785CE4E53C8}"/>
              </a:ext>
            </a:extLst>
          </p:cNvPr>
          <p:cNvSpPr txBox="1"/>
          <p:nvPr/>
        </p:nvSpPr>
        <p:spPr>
          <a:xfrm>
            <a:off x="1066800" y="438150"/>
            <a:ext cx="70104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well-known Government </a:t>
            </a:r>
            <a:r>
              <a:rPr lang="en-US" sz="2800" dirty="0" err="1"/>
              <a:t>Gurudayal</a:t>
            </a:r>
            <a:r>
              <a:rPr lang="en-US" sz="2800" dirty="0"/>
              <a:t> College in Kishoreganj.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C1ED77-0C46-4113-8D49-446A91F7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00212"/>
            <a:ext cx="4724400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481E12-4286-4884-81D9-7C44C9DBCFCD}"/>
              </a:ext>
            </a:extLst>
          </p:cNvPr>
          <p:cNvSpPr txBox="1"/>
          <p:nvPr/>
        </p:nvSpPr>
        <p:spPr>
          <a:xfrm>
            <a:off x="990600" y="0"/>
            <a:ext cx="73914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Solakia</a:t>
            </a:r>
            <a:r>
              <a:rPr lang="en-US" sz="3200" dirty="0"/>
              <a:t> Eid Ground in Kishoreganj. People from many districts come to this place to celebrate Eid.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F2602E-3413-4B03-B78F-807B09106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71749"/>
            <a:ext cx="5486400" cy="241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A86D82-9A09-4DD0-AC98-69B65A29D997}"/>
              </a:ext>
            </a:extLst>
          </p:cNvPr>
          <p:cNvSpPr txBox="1"/>
          <p:nvPr/>
        </p:nvSpPr>
        <p:spPr>
          <a:xfrm>
            <a:off x="1371600" y="1745218"/>
            <a:ext cx="63246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1.Why do people come to </a:t>
            </a:r>
            <a:r>
              <a:rPr lang="en-US" sz="2800" dirty="0" err="1"/>
              <a:t>Solakia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03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C5BBAC-E608-47CC-9556-B108531E40B2}"/>
              </a:ext>
            </a:extLst>
          </p:cNvPr>
          <p:cNvSpPr txBox="1"/>
          <p:nvPr/>
        </p:nvSpPr>
        <p:spPr>
          <a:xfrm>
            <a:off x="457200" y="590550"/>
            <a:ext cx="7696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Outside the town, you can visit the fort of </a:t>
            </a:r>
            <a:r>
              <a:rPr lang="en-US" sz="2800" dirty="0" err="1"/>
              <a:t>Isah</a:t>
            </a:r>
            <a:r>
              <a:rPr lang="en-US" sz="2800" dirty="0"/>
              <a:t> Khan at </a:t>
            </a:r>
            <a:r>
              <a:rPr lang="en-US" sz="2800" dirty="0" err="1"/>
              <a:t>Jangal</a:t>
            </a:r>
            <a:r>
              <a:rPr lang="en-US" sz="2800" dirty="0"/>
              <a:t> Bari.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BAEFC4-B796-46A0-A20F-1E400BEF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38350"/>
            <a:ext cx="60197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D58ECF-801D-4232-A8C8-0ACF4F23A90F}"/>
              </a:ext>
            </a:extLst>
          </p:cNvPr>
          <p:cNvSpPr txBox="1"/>
          <p:nvPr/>
        </p:nvSpPr>
        <p:spPr>
          <a:xfrm>
            <a:off x="685800" y="133350"/>
            <a:ext cx="77724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Near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bg1"/>
                </a:solidFill>
              </a:rPr>
              <a:t>Fuleshwari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River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1"/>
                </a:solidFill>
              </a:rPr>
              <a:t>you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can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see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Shiva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Temple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of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bg1"/>
                </a:solidFill>
              </a:rPr>
              <a:t>Chandrabati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EBB96-4BBD-4299-970A-1293E926F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20062"/>
            <a:ext cx="4419600" cy="2705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A8C968-04AC-49CD-B988-BD82C9B584B6}"/>
              </a:ext>
            </a:extLst>
          </p:cNvPr>
          <p:cNvSpPr txBox="1"/>
          <p:nvPr/>
        </p:nvSpPr>
        <p:spPr>
          <a:xfrm>
            <a:off x="1219200" y="1581150"/>
            <a:ext cx="6477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Where is the Shiva Temple of </a:t>
            </a:r>
            <a:r>
              <a:rPr lang="en-US" sz="2800" dirty="0" err="1"/>
              <a:t>Chandrabati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F432F0-5AEF-4EBE-B635-3CD74BFA7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10"/>
          <a:stretch/>
        </p:blipFill>
        <p:spPr>
          <a:xfrm>
            <a:off x="5486399" y="2416679"/>
            <a:ext cx="2819399" cy="26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2270C1-62AC-498F-A6A9-0904C815F628}"/>
              </a:ext>
            </a:extLst>
          </p:cNvPr>
          <p:cNvSpPr txBox="1"/>
          <p:nvPr/>
        </p:nvSpPr>
        <p:spPr>
          <a:xfrm>
            <a:off x="386316" y="133350"/>
            <a:ext cx="83820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Chandrabati</a:t>
            </a:r>
            <a:r>
              <a:rPr lang="en-US" sz="2800" dirty="0"/>
              <a:t>, </a:t>
            </a:r>
            <a:r>
              <a:rPr lang="en-US" sz="2800" dirty="0" err="1"/>
              <a:t>Upendrakishore</a:t>
            </a:r>
            <a:r>
              <a:rPr lang="en-US" sz="2800" dirty="0"/>
              <a:t> Roy Chowdhury, Sukumar Roy Chowdhury, </a:t>
            </a:r>
            <a:r>
              <a:rPr lang="en-US" sz="2800" dirty="0" err="1"/>
              <a:t>Zainul</a:t>
            </a:r>
            <a:r>
              <a:rPr lang="en-US" sz="2800" dirty="0"/>
              <a:t> Abedin, Syed </a:t>
            </a:r>
            <a:r>
              <a:rPr lang="en-US" sz="2800" dirty="0" err="1"/>
              <a:t>Nuzrul</a:t>
            </a:r>
            <a:r>
              <a:rPr lang="en-US" sz="2800" dirty="0"/>
              <a:t> Islam are the famous  people in Kishoreganj.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01A960-CF9D-4150-9A43-97D41D321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809750"/>
            <a:ext cx="2743200" cy="2505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75B8EB-7818-4C03-AC86-C32362E91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735930"/>
            <a:ext cx="2609850" cy="2652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B4F75B-4390-4367-8E9C-1291B16F2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35930"/>
            <a:ext cx="2476500" cy="2652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61F51A-BE5A-4750-9EAC-12608403F95F}"/>
              </a:ext>
            </a:extLst>
          </p:cNvPr>
          <p:cNvSpPr txBox="1"/>
          <p:nvPr/>
        </p:nvSpPr>
        <p:spPr>
          <a:xfrm>
            <a:off x="342901" y="4388643"/>
            <a:ext cx="2209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Upendrakishore</a:t>
            </a:r>
            <a:r>
              <a:rPr lang="en-US" dirty="0"/>
              <a:t> Roy Chowdhury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A6C80B-F5C7-40BC-8A7D-88F70CF54175}"/>
              </a:ext>
            </a:extLst>
          </p:cNvPr>
          <p:cNvSpPr txBox="1"/>
          <p:nvPr/>
        </p:nvSpPr>
        <p:spPr>
          <a:xfrm>
            <a:off x="3429000" y="4606230"/>
            <a:ext cx="260985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Zainul</a:t>
            </a:r>
            <a:r>
              <a:rPr lang="en-US" dirty="0"/>
              <a:t> Abedin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F8DFE8-659F-41EC-8AAD-D46C2BBAD0D0}"/>
              </a:ext>
            </a:extLst>
          </p:cNvPr>
          <p:cNvSpPr txBox="1"/>
          <p:nvPr/>
        </p:nvSpPr>
        <p:spPr>
          <a:xfrm>
            <a:off x="6591301" y="4527142"/>
            <a:ext cx="24765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Syed Nazrul Islam</a:t>
            </a:r>
          </a:p>
        </p:txBody>
      </p:sp>
    </p:spTree>
    <p:extLst>
      <p:ext uri="{BB962C8B-B14F-4D97-AF65-F5344CB8AC3E}">
        <p14:creationId xmlns:p14="http://schemas.microsoft.com/office/powerpoint/2010/main" val="21374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4732C2-17A5-47CA-8634-46B7679DA64D}"/>
              </a:ext>
            </a:extLst>
          </p:cNvPr>
          <p:cNvSpPr txBox="1"/>
          <p:nvPr/>
        </p:nvSpPr>
        <p:spPr>
          <a:xfrm>
            <a:off x="762000" y="742950"/>
            <a:ext cx="82296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Now we know some new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58BA93-B75B-43C6-AF9B-0C4D62B2D907}"/>
              </a:ext>
            </a:extLst>
          </p:cNvPr>
          <p:cNvSpPr txBox="1"/>
          <p:nvPr/>
        </p:nvSpPr>
        <p:spPr>
          <a:xfrm>
            <a:off x="762000" y="2343150"/>
            <a:ext cx="76962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1.Eid fairground</a:t>
            </a:r>
          </a:p>
          <a:p>
            <a:r>
              <a:rPr lang="en-US" sz="2400" dirty="0"/>
              <a:t>2.Celebrate.</a:t>
            </a:r>
          </a:p>
          <a:p>
            <a:r>
              <a:rPr lang="en-US" sz="2400" dirty="0"/>
              <a:t>3.Temple.</a:t>
            </a:r>
          </a:p>
          <a:p>
            <a:r>
              <a:rPr lang="en-US" sz="2400" dirty="0"/>
              <a:t>4. visit.</a:t>
            </a:r>
          </a:p>
          <a:p>
            <a:r>
              <a:rPr lang="en-US" sz="2400" dirty="0"/>
              <a:t>5.Famous.</a:t>
            </a:r>
          </a:p>
        </p:txBody>
      </p:sp>
    </p:spTree>
    <p:extLst>
      <p:ext uri="{BB962C8B-B14F-4D97-AF65-F5344CB8AC3E}">
        <p14:creationId xmlns:p14="http://schemas.microsoft.com/office/powerpoint/2010/main" val="35833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51" y="1194108"/>
            <a:ext cx="5143499" cy="467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278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Introduction of the Teacher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253" y="2064391"/>
            <a:ext cx="5143499" cy="467534"/>
          </a:xfrm>
          <a:prstGeom prst="rect">
            <a:avLst/>
          </a:prstGeom>
          <a:solidFill>
            <a:schemeClr val="bg2"/>
          </a:solidFill>
        </p:spPr>
        <p:txBody>
          <a:bodyPr wrap="square" lIns="38576" tIns="19289" rIns="38576" bIns="19289">
            <a:spAutoFit/>
          </a:bodyPr>
          <a:lstStyle/>
          <a:p>
            <a:r>
              <a:rPr lang="en-US" sz="2785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</a:t>
            </a:r>
            <a:r>
              <a:rPr lang="en-US" sz="2785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Mst</a:t>
            </a:r>
            <a:r>
              <a:rPr lang="en-US" sz="2785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n-US" sz="2785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Zakia</a:t>
            </a:r>
            <a:r>
              <a:rPr lang="en-US" sz="2785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Sultana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3331" y="2611675"/>
            <a:ext cx="5143499" cy="389692"/>
          </a:xfrm>
          <a:prstGeom prst="rect">
            <a:avLst/>
          </a:prstGeom>
          <a:solidFill>
            <a:schemeClr val="bg2"/>
          </a:solidFill>
        </p:spPr>
        <p:txBody>
          <a:bodyPr wrap="square" lIns="38576" tIns="19289" rIns="38576" bIns="19289">
            <a:spAutoFit/>
          </a:bodyPr>
          <a:lstStyle/>
          <a:p>
            <a:r>
              <a:rPr lang="en-US" sz="2279" b="1" dirty="0">
                <a:ln w="0"/>
                <a:solidFill>
                  <a:srgbClr val="EA3E7B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Head Teacher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0250" y="3164130"/>
            <a:ext cx="5143499" cy="324546"/>
          </a:xfrm>
          <a:prstGeom prst="rect">
            <a:avLst/>
          </a:prstGeom>
          <a:solidFill>
            <a:schemeClr val="bg2"/>
          </a:solidFill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856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Pouta</a:t>
            </a:r>
            <a:r>
              <a:rPr lang="en-US" sz="1856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Govt. Primary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251" y="3507956"/>
            <a:ext cx="5143499" cy="350579"/>
          </a:xfrm>
          <a:prstGeom prst="rect">
            <a:avLst/>
          </a:prstGeom>
          <a:solidFill>
            <a:schemeClr val="bg2"/>
          </a:solidFill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2025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Adamdighi</a:t>
            </a:r>
            <a:r>
              <a:rPr lang="en-US" sz="2025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2025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Bogura</a:t>
            </a:r>
            <a:endParaRPr lang="en-US" sz="2025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852B1BD-9A6E-4294-A2E1-885B4E2E4303}"/>
              </a:ext>
            </a:extLst>
          </p:cNvPr>
          <p:cNvGraphicFramePr/>
          <p:nvPr/>
        </p:nvGraphicFramePr>
        <p:xfrm>
          <a:off x="5669090" y="1661544"/>
          <a:ext cx="1097230" cy="1534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2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xmlns="" id="{2161B887-70B6-4557-A8E8-D67E95991F31}"/>
              </a:ext>
            </a:extLst>
          </p:cNvPr>
          <p:cNvSpPr/>
          <p:nvPr/>
        </p:nvSpPr>
        <p:spPr>
          <a:xfrm>
            <a:off x="2590800" y="1276350"/>
            <a:ext cx="4267200" cy="762000"/>
          </a:xfrm>
          <a:prstGeom prst="pen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pairwork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14929F-5C75-48D2-A125-B350CB66AE4A}"/>
              </a:ext>
            </a:extLst>
          </p:cNvPr>
          <p:cNvSpPr txBox="1"/>
          <p:nvPr/>
        </p:nvSpPr>
        <p:spPr>
          <a:xfrm>
            <a:off x="762000" y="3028950"/>
            <a:ext cx="7543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Write 5 sentences about your home District.</a:t>
            </a:r>
          </a:p>
        </p:txBody>
      </p:sp>
    </p:spTree>
    <p:extLst>
      <p:ext uri="{BB962C8B-B14F-4D97-AF65-F5344CB8AC3E}">
        <p14:creationId xmlns:p14="http://schemas.microsoft.com/office/powerpoint/2010/main" val="2526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9653748-7EC8-4A53-A5B3-9A76E8429CDB}"/>
              </a:ext>
            </a:extLst>
          </p:cNvPr>
          <p:cNvSpPr/>
          <p:nvPr/>
        </p:nvSpPr>
        <p:spPr>
          <a:xfrm>
            <a:off x="2743200" y="1047750"/>
            <a:ext cx="4419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Groupwork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1E1B03-9371-4155-A41A-2DAD1E5CC6F4}"/>
              </a:ext>
            </a:extLst>
          </p:cNvPr>
          <p:cNvSpPr txBox="1"/>
          <p:nvPr/>
        </p:nvSpPr>
        <p:spPr>
          <a:xfrm>
            <a:off x="1295400" y="2647950"/>
            <a:ext cx="70866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1. Make a list of the important places in Kishoreganj. Which places do you think is the most interesting? Why? Discuss with your groupmates.</a:t>
            </a:r>
          </a:p>
        </p:txBody>
      </p:sp>
    </p:spTree>
    <p:extLst>
      <p:ext uri="{BB962C8B-B14F-4D97-AF65-F5344CB8AC3E}">
        <p14:creationId xmlns:p14="http://schemas.microsoft.com/office/powerpoint/2010/main" val="35582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CB6EC7CE-548F-4CFE-A997-9704C451841F}"/>
              </a:ext>
            </a:extLst>
          </p:cNvPr>
          <p:cNvSpPr/>
          <p:nvPr/>
        </p:nvSpPr>
        <p:spPr>
          <a:xfrm>
            <a:off x="1828800" y="285750"/>
            <a:ext cx="5181600" cy="1066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D10688-210B-48E8-A57A-5B8D1F6EDFC1}"/>
              </a:ext>
            </a:extLst>
          </p:cNvPr>
          <p:cNvSpPr txBox="1"/>
          <p:nvPr/>
        </p:nvSpPr>
        <p:spPr>
          <a:xfrm>
            <a:off x="533400" y="2419350"/>
            <a:ext cx="7696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Write short composition on “ The Famous People of Kishoreganj”. In at least ten sentences.</a:t>
            </a:r>
          </a:p>
        </p:txBody>
      </p:sp>
    </p:spTree>
    <p:extLst>
      <p:ext uri="{BB962C8B-B14F-4D97-AF65-F5344CB8AC3E}">
        <p14:creationId xmlns:p14="http://schemas.microsoft.com/office/powerpoint/2010/main" val="38209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EADF45-71BC-4D70-9CD7-D2719ABCC4F8}"/>
              </a:ext>
            </a:extLst>
          </p:cNvPr>
          <p:cNvSpPr txBox="1"/>
          <p:nvPr/>
        </p:nvSpPr>
        <p:spPr>
          <a:xfrm>
            <a:off x="914400" y="1428750"/>
            <a:ext cx="7162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Thanks dear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AFE9E2-FFE7-46C4-AE87-084187A6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43150"/>
            <a:ext cx="3810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C44E95-EA12-44E0-B322-54A2C79A8D85}"/>
              </a:ext>
            </a:extLst>
          </p:cNvPr>
          <p:cNvSpPr/>
          <p:nvPr/>
        </p:nvSpPr>
        <p:spPr>
          <a:xfrm>
            <a:off x="3872742" y="857251"/>
            <a:ext cx="1550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4106CC-1A6A-4099-938D-5A3CD3A9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99" y="1371600"/>
            <a:ext cx="2127349" cy="273286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4FEBAC0-64E7-495E-BDBE-4086479D7B98}"/>
              </a:ext>
            </a:extLst>
          </p:cNvPr>
          <p:cNvGrpSpPr/>
          <p:nvPr/>
        </p:nvGrpSpPr>
        <p:grpSpPr>
          <a:xfrm>
            <a:off x="4314826" y="1414463"/>
            <a:ext cx="2966744" cy="2732865"/>
            <a:chOff x="4181622" y="1198543"/>
            <a:chExt cx="5274211" cy="48584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558FC65-EAE9-4381-A4D8-ED10F27D0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622" y="1198543"/>
              <a:ext cx="4800600" cy="48584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FEBEE59-9237-4ADB-8053-4E2B83CEB45A}"/>
                </a:ext>
              </a:extLst>
            </p:cNvPr>
            <p:cNvSpPr txBox="1"/>
            <p:nvPr/>
          </p:nvSpPr>
          <p:spPr>
            <a:xfrm>
              <a:off x="4334020" y="1731942"/>
              <a:ext cx="5121813" cy="2318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57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FIVE</a:t>
              </a:r>
            </a:p>
            <a:p>
              <a:pPr algn="l"/>
              <a:r>
                <a:rPr lang="en-US" sz="157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  :    10</a:t>
              </a:r>
            </a:p>
            <a:p>
              <a:pPr algn="l"/>
              <a:r>
                <a:rPr lang="en-US" sz="157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LESSON’S Title: My home district. </a:t>
              </a:r>
              <a:endParaRPr lang="en-US" sz="202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57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TODAYS LESSON:A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3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xmlns="" id="{1AC3E9D1-7046-47F6-8FA8-0DAA2B2E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781050"/>
            <a:ext cx="11000528" cy="61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of_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90880"/>
            <a:ext cx="4267200" cy="3204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35807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565636-B70E-4516-8866-3D8818173C1B}"/>
              </a:ext>
            </a:extLst>
          </p:cNvPr>
          <p:cNvSpPr txBox="1"/>
          <p:nvPr/>
        </p:nvSpPr>
        <p:spPr>
          <a:xfrm>
            <a:off x="1950720" y="302478"/>
            <a:ext cx="5181600" cy="83099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Look at the map of Bangladesh and find out Kishoreganj district.</a:t>
            </a:r>
          </a:p>
        </p:txBody>
      </p:sp>
    </p:spTree>
    <p:extLst>
      <p:ext uri="{BB962C8B-B14F-4D97-AF65-F5344CB8AC3E}">
        <p14:creationId xmlns:p14="http://schemas.microsoft.com/office/powerpoint/2010/main" val="133509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418542-EE19-47D7-8C12-52A048A9D643}"/>
              </a:ext>
            </a:extLst>
          </p:cNvPr>
          <p:cNvSpPr txBox="1"/>
          <p:nvPr/>
        </p:nvSpPr>
        <p:spPr>
          <a:xfrm>
            <a:off x="762000" y="971550"/>
            <a:ext cx="76200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Lesson declaration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74CDDE-57AC-421E-8E2F-76DDDFC6AF6E}"/>
              </a:ext>
            </a:extLst>
          </p:cNvPr>
          <p:cNvSpPr txBox="1"/>
          <p:nvPr/>
        </p:nvSpPr>
        <p:spPr>
          <a:xfrm>
            <a:off x="1676400" y="2343150"/>
            <a:ext cx="6934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My home district.</a:t>
            </a:r>
          </a:p>
        </p:txBody>
      </p:sp>
    </p:spTree>
    <p:extLst>
      <p:ext uri="{BB962C8B-B14F-4D97-AF65-F5344CB8AC3E}">
        <p14:creationId xmlns:p14="http://schemas.microsoft.com/office/powerpoint/2010/main" val="11189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PE\Desktop\CONTENTS\Hossain Nageswari      9 Batch 2018\Images\Capture2.PNG">
            <a:extLst>
              <a:ext uri="{FF2B5EF4-FFF2-40B4-BE49-F238E27FC236}">
                <a16:creationId xmlns:a16="http://schemas.microsoft.com/office/drawing/2014/main" xmlns="" id="{DE8B87E1-AFEF-4F49-84ED-75B6E560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81150"/>
            <a:ext cx="3581400" cy="32004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1DBA21-232E-4321-AD2D-5C673F3D9213}"/>
              </a:ext>
            </a:extLst>
          </p:cNvPr>
          <p:cNvSpPr txBox="1"/>
          <p:nvPr/>
        </p:nvSpPr>
        <p:spPr>
          <a:xfrm>
            <a:off x="762000" y="514350"/>
            <a:ext cx="7620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Open your book page at 38.</a:t>
            </a:r>
          </a:p>
        </p:txBody>
      </p:sp>
    </p:spTree>
    <p:extLst>
      <p:ext uri="{BB962C8B-B14F-4D97-AF65-F5344CB8AC3E}">
        <p14:creationId xmlns:p14="http://schemas.microsoft.com/office/powerpoint/2010/main" val="40840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234464-EB84-4A9A-8873-99E5C8E7ECCD}"/>
              </a:ext>
            </a:extLst>
          </p:cNvPr>
          <p:cNvSpPr txBox="1"/>
          <p:nvPr/>
        </p:nvSpPr>
        <p:spPr>
          <a:xfrm>
            <a:off x="609600" y="209550"/>
            <a:ext cx="8534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home district is Kishoreganj.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1E4A6A-9C91-4351-9C3E-DAD6F7D6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81150"/>
            <a:ext cx="5105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6014"/>
            <a:ext cx="3022600" cy="41766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03400" y="183755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400" y="272415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Dhaka</a:t>
            </a:r>
          </a:p>
        </p:txBody>
      </p:sp>
      <p:sp>
        <p:nvSpPr>
          <p:cNvPr id="7" name="Up Arrow 6"/>
          <p:cNvSpPr/>
          <p:nvPr/>
        </p:nvSpPr>
        <p:spPr>
          <a:xfrm rot="370576">
            <a:off x="2147818" y="2060768"/>
            <a:ext cx="75757" cy="692354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19400" y="1962150"/>
            <a:ext cx="1600200" cy="76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3BBC20-8E90-472F-B849-A44CACB41378}"/>
              </a:ext>
            </a:extLst>
          </p:cNvPr>
          <p:cNvSpPr txBox="1"/>
          <p:nvPr/>
        </p:nvSpPr>
        <p:spPr>
          <a:xfrm>
            <a:off x="4343400" y="2985760"/>
            <a:ext cx="41910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How far is Kishoreganj from Dhaka?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11FEFF-E8B8-4F62-BA81-58867195C69A}"/>
              </a:ext>
            </a:extLst>
          </p:cNvPr>
          <p:cNvSpPr txBox="1"/>
          <p:nvPr/>
        </p:nvSpPr>
        <p:spPr>
          <a:xfrm>
            <a:off x="4876800" y="165096"/>
            <a:ext cx="4038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Kishoreganj  is about 145 </a:t>
            </a:r>
            <a:r>
              <a:rPr lang="en-US" sz="3200" dirty="0" err="1"/>
              <a:t>Kilometres</a:t>
            </a:r>
            <a:r>
              <a:rPr lang="en-US" sz="3200" dirty="0"/>
              <a:t> from Dhaka.</a:t>
            </a:r>
          </a:p>
        </p:txBody>
      </p:sp>
    </p:spTree>
    <p:extLst>
      <p:ext uri="{BB962C8B-B14F-4D97-AF65-F5344CB8AC3E}">
        <p14:creationId xmlns:p14="http://schemas.microsoft.com/office/powerpoint/2010/main" val="33026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335</Words>
  <Application>Microsoft Office PowerPoint</Application>
  <PresentationFormat>On-screen Show (16:9)</PresentationFormat>
  <Paragraphs>53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295</cp:revision>
  <dcterms:created xsi:type="dcterms:W3CDTF">2006-08-16T00:00:00Z</dcterms:created>
  <dcterms:modified xsi:type="dcterms:W3CDTF">2020-09-03T17:44:45Z</dcterms:modified>
</cp:coreProperties>
</file>