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2" r:id="rId4"/>
    <p:sldId id="261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FAF9-590C-4B36-B383-DC62E4888F1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4A8A-978C-426D-AB49-B029D55C0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FDAA-523A-4008-A4F1-BA9409A6A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C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CF1E-F75B-4AFA-9458-BBA468A002C5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3" y="170922"/>
            <a:ext cx="7995822" cy="6687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4145" y="5680034"/>
            <a:ext cx="2541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6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4" y="0"/>
            <a:ext cx="6267450" cy="47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781" y="310429"/>
            <a:ext cx="143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বল</a:t>
            </a:r>
            <a:r>
              <a:rPr lang="bn-IN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8464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9" y="82723"/>
            <a:ext cx="8939296" cy="5966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864" y="6295410"/>
            <a:ext cx="991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</a:rPr>
              <a:t>বাউনডারি/অভার বাউনডারি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0025"/>
            <a:ext cx="3486150" cy="440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33" y="300038"/>
            <a:ext cx="6759180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525" y="5129213"/>
            <a:ext cx="3057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</a:rPr>
              <a:t>নো বল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871912"/>
            <a:ext cx="5842000" cy="298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5000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842000" cy="36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899"/>
            <a:ext cx="6350000" cy="321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352" y="7085010"/>
            <a:ext cx="17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1" y="1700213"/>
            <a:ext cx="9129713" cy="420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bn-BD" sz="4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ক্রিকেট খেলার মাঠ অঙ্কন কর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126" y="942976"/>
            <a:ext cx="10029824" cy="402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</a:p>
          <a:p>
            <a:pPr lvl="5"/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  ওভার কী?</a:t>
            </a:r>
          </a:p>
          <a:p>
            <a:pPr lvl="5"/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 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কলাকৌশল কতটি? </a:t>
            </a: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3114" y="1214438"/>
            <a:ext cx="9015412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বাড়ীথেকে মাপ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পিচের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চিএ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 করে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058400" cy="6707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108" y="1137856"/>
            <a:ext cx="4652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2547" y="2230100"/>
            <a:ext cx="9815512" cy="371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কিবরিয়া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নারাঙ্গী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228" y="528637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13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2100" y="3986213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9" name="Rounded Rectangle 8"/>
          <p:cNvSpPr/>
          <p:nvPr/>
        </p:nvSpPr>
        <p:spPr>
          <a:xfrm>
            <a:off x="869429" y="1004340"/>
            <a:ext cx="10568065" cy="505168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bn-BD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শিক্ষা,সাস্থ্য বিজ্ঞান ও খেলাধূলা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৮-ম অধ্যায়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8663" y="1828800"/>
            <a:ext cx="10529887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54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5894" y="1128712"/>
            <a:ext cx="9361169" cy="420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খেলার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endParaRPr lang="bn-BD" sz="4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1" y="1214437"/>
            <a:ext cx="10129837" cy="475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115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আইনকানুন বর্ননা করতে পারবে।</a:t>
            </a:r>
          </a:p>
          <a:p>
            <a:pPr lvl="4"/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মেনে খেলায় অংশ গ্রহণ করতে পারবে।</a:t>
            </a:r>
          </a:p>
          <a:p>
            <a:pPr lvl="4"/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 </a:t>
            </a: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8159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357187"/>
            <a:ext cx="8048626" cy="43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0928" y="5034394"/>
            <a:ext cx="243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</a:rPr>
              <a:t>পিচঃ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578495" y="5172893"/>
            <a:ext cx="4482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২২গজ/১০ফুট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-1"/>
            <a:ext cx="4543425" cy="500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3705" y="5291253"/>
            <a:ext cx="246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</a:rPr>
              <a:t>মাঠঃ</a:t>
            </a:r>
            <a:r>
              <a:rPr lang="bn-IN" sz="7200" dirty="0" smtClean="0">
                <a:solidFill>
                  <a:srgbClr val="7030A0"/>
                </a:solidFill>
              </a:rPr>
              <a:t> 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457" y="5648442"/>
            <a:ext cx="778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</a:rPr>
              <a:t>৬০-৭৫গজ অর্ধব্যাসার্ধ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0"/>
            <a:ext cx="6600825" cy="52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00024"/>
            <a:ext cx="10729913" cy="528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505" y="5486399"/>
            <a:ext cx="371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C000"/>
                </a:solidFill>
              </a:rPr>
              <a:t>ব্যাটঃ</a:t>
            </a:r>
            <a:r>
              <a:rPr lang="bn-IN" sz="7200" dirty="0" smtClean="0"/>
              <a:t> </a:t>
            </a:r>
            <a:r>
              <a:rPr lang="bn-BD" sz="7200" dirty="0" smtClean="0"/>
              <a:t> </a:t>
            </a:r>
            <a:r>
              <a:rPr lang="bn-IN" sz="7200" dirty="0" smtClean="0"/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604471" y="5578732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</a:rPr>
              <a:t>৩৮/৪</a:t>
            </a:r>
            <a:r>
              <a:rPr lang="en-US" sz="6000" dirty="0" smtClean="0">
                <a:solidFill>
                  <a:srgbClr val="FFC000"/>
                </a:solidFill>
              </a:rPr>
              <a:t>.</a:t>
            </a:r>
            <a:r>
              <a:rPr lang="bn-BD" sz="6000" dirty="0" smtClean="0">
                <a:solidFill>
                  <a:srgbClr val="FFC000"/>
                </a:solidFill>
              </a:rPr>
              <a:t>২৫ইঞ্চি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110</Words>
  <Application>Microsoft Office PowerPoint</Application>
  <PresentationFormat>Widescreen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kibria</cp:lastModifiedBy>
  <cp:revision>93</cp:revision>
  <dcterms:created xsi:type="dcterms:W3CDTF">2014-04-14T07:45:07Z</dcterms:created>
  <dcterms:modified xsi:type="dcterms:W3CDTF">2020-09-03T15:13:53Z</dcterms:modified>
</cp:coreProperties>
</file>