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4" r:id="rId3"/>
    <p:sldId id="258" r:id="rId4"/>
    <p:sldId id="259" r:id="rId5"/>
    <p:sldId id="260" r:id="rId6"/>
    <p:sldId id="262" r:id="rId7"/>
    <p:sldId id="263" r:id="rId8"/>
    <p:sldId id="264" r:id="rId9"/>
    <p:sldId id="281" r:id="rId10"/>
    <p:sldId id="265" r:id="rId11"/>
    <p:sldId id="268" r:id="rId12"/>
    <p:sldId id="269" r:id="rId13"/>
    <p:sldId id="271" r:id="rId14"/>
    <p:sldId id="272" r:id="rId15"/>
    <p:sldId id="280" r:id="rId16"/>
    <p:sldId id="275" r:id="rId17"/>
    <p:sldId id="276" r:id="rId18"/>
    <p:sldId id="277" r:id="rId19"/>
    <p:sldId id="278" r:id="rId20"/>
    <p:sldId id="279" r:id="rId21"/>
    <p:sldId id="282" r:id="rId22"/>
  </p:sldIdLst>
  <p:sldSz cx="11887200" cy="6400800"/>
  <p:notesSz cx="6858000" cy="9144000"/>
  <p:defaultTextStyle>
    <a:defPPr>
      <a:defRPr lang="en-US"/>
    </a:defPPr>
    <a:lvl1pPr marL="0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438912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877824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316736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1755648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2194560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2633472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3072384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3511296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-6"/>
      </p:cViewPr>
      <p:guideLst>
        <p:guide orient="horz" pos="2016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5400-6EE9-4ED8-AFD6-B541DA7E48B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A9983-3BC4-465E-AAE9-A179B4D55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 ছবিগুলো</a:t>
            </a:r>
            <a:r>
              <a:rPr lang="bn-BD" baseline="0" dirty="0" smtClean="0"/>
              <a:t> দেখিয়ে বিভিন্ন প্রশ্ন জিজ্ঞাসা করে পাঠের শিরোনাম ঘোষনা করব।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9983-3BC4-465E-AAE9-A179B4D55B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2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9983-3BC4-465E-AAE9-A179B4D55B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047539"/>
            <a:ext cx="8915400" cy="2228427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61902"/>
            <a:ext cx="8915400" cy="1545378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40783"/>
            <a:ext cx="2563178" cy="54243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40783"/>
            <a:ext cx="7540943" cy="54243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5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9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595756"/>
            <a:ext cx="10252710" cy="2662555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283499"/>
            <a:ext cx="10252710" cy="1400175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8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703917"/>
            <a:ext cx="5052060" cy="4061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703917"/>
            <a:ext cx="5052060" cy="4061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0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40784"/>
            <a:ext cx="10252710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569085"/>
            <a:ext cx="5028842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338070"/>
            <a:ext cx="5028842" cy="3438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569085"/>
            <a:ext cx="5053608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338070"/>
            <a:ext cx="5053608" cy="3438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0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6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21597"/>
            <a:ext cx="6017895" cy="4548717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0"/>
            <a:ext cx="3833931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5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21597"/>
            <a:ext cx="6017895" cy="4548717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0"/>
            <a:ext cx="3833931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3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40784"/>
            <a:ext cx="1025271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703917"/>
            <a:ext cx="1025271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932594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F64F5-9194-4A8D-9049-E5FC1917F55A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932594"/>
            <a:ext cx="401193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932594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F4E05-BCD1-4A30-A948-FD873D3C3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4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3" y="240145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5073" y="632034"/>
            <a:ext cx="6797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2560" y="2730970"/>
            <a:ext cx="6743623" cy="29932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952" y="482025"/>
            <a:ext cx="2857500" cy="314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7" y="269588"/>
            <a:ext cx="2857500" cy="3143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671010"/>
            <a:ext cx="1735472" cy="169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64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7029" y="4646386"/>
            <a:ext cx="8893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পরিবারে পিতার স্থান সর্বোচ্চ হলেও পারিবারিক কাজকর্মে মাতা উল্লেখযোগ্য ভূমিকা পালন করে।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9" y="1235785"/>
            <a:ext cx="2980331" cy="306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74" y="1250630"/>
            <a:ext cx="4008473" cy="2986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290" y="1190399"/>
            <a:ext cx="4061909" cy="3046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739425"/>
            <a:ext cx="1572912" cy="162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8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80114" y="357414"/>
            <a:ext cx="311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ধর্মীয় জীবন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6999" y="5054600"/>
            <a:ext cx="322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 বৌদ্ধ ধর্মাবলম্বী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8882" y="5123371"/>
            <a:ext cx="673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 প্রত্যেকটি গ্রামে বৌদ্ধবিহার ‘কিয়াং’ দেখা যায়।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6904" y="1262743"/>
            <a:ext cx="5201195" cy="33636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35" y="1285999"/>
            <a:ext cx="5360271" cy="3363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739425"/>
            <a:ext cx="1572912" cy="162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2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2000" y="4584700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ভিক্ষু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7287" y="4554134"/>
            <a:ext cx="595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 বিভিন্ন উৎসবে বৌদ্ধমন্দিরে গিয়ে ফুল দিয়ে এবং প্রদীপ জালিয়ে বুদ্ধের পূজা করে।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13" y="849343"/>
            <a:ext cx="5339782" cy="3442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359" y="849343"/>
            <a:ext cx="5383413" cy="3468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739425"/>
            <a:ext cx="1572912" cy="162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92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749372"/>
            <a:ext cx="9612489" cy="1877662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110979" y="54369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1668" y="972056"/>
            <a:ext cx="29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3492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 মিনিট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9554" y="4092917"/>
            <a:ext cx="7337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পারিবারিক কাজকর্মে মাতাই উল্লেখযোগ্য ভূমিকা পালন করে,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5009904" y="526221"/>
            <a:ext cx="2636546" cy="247097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739425"/>
            <a:ext cx="1572912" cy="162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5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44373" y="305956"/>
            <a:ext cx="378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সাংস্কৃতিক জীবন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00" y="890731"/>
            <a:ext cx="3852016" cy="407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04141" y="5126598"/>
            <a:ext cx="8659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ঘরবাড়ি বাশ, কাঠ ও ছনের তৈরি যা কয়েকটি খুঁটির উপর মাটি থেকে ৬-৭ ফুট উপরে নির্মিত হয়।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673" y="778847"/>
            <a:ext cx="5690754" cy="426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739425"/>
            <a:ext cx="1572912" cy="162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9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3" y="203201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3300" y="228068"/>
            <a:ext cx="2592277" cy="5570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1702" y="228068"/>
            <a:ext cx="2374901" cy="554057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170540" y="426668"/>
            <a:ext cx="3898900" cy="1600200"/>
            <a:chOff x="4762500" y="1689100"/>
            <a:chExt cx="3898900" cy="1600200"/>
          </a:xfrm>
        </p:grpSpPr>
        <p:sp>
          <p:nvSpPr>
            <p:cNvPr id="8" name="Right Arrow 7"/>
            <p:cNvSpPr/>
            <p:nvPr/>
          </p:nvSpPr>
          <p:spPr>
            <a:xfrm>
              <a:off x="4762500" y="1689100"/>
              <a:ext cx="3898900" cy="1600200"/>
            </a:xfrm>
            <a:prstGeom prst="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86350" y="2010234"/>
              <a:ext cx="3111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মারমা পুরুষেরা গায়ে জামা ও লুঙ্গি পরে।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03218" y="2047133"/>
            <a:ext cx="4566926" cy="1600200"/>
            <a:chOff x="3168764" y="3066063"/>
            <a:chExt cx="4150584" cy="1600200"/>
          </a:xfrm>
        </p:grpSpPr>
        <p:sp>
          <p:nvSpPr>
            <p:cNvPr id="12" name="Right Arrow 11"/>
            <p:cNvSpPr/>
            <p:nvPr/>
          </p:nvSpPr>
          <p:spPr>
            <a:xfrm rot="10800000">
              <a:off x="3168764" y="3066063"/>
              <a:ext cx="3898900" cy="1600200"/>
            </a:xfrm>
            <a:prstGeom prst="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7766" y="3444857"/>
              <a:ext cx="33615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মারমা মহিলারা গায়ে যে ব্লাউজ পরে তার নাম ‘আঞ্জি’।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72717" y="3850535"/>
            <a:ext cx="4188077" cy="1600200"/>
            <a:chOff x="4016103" y="4612989"/>
            <a:chExt cx="3898900" cy="1600200"/>
          </a:xfrm>
        </p:grpSpPr>
        <p:sp>
          <p:nvSpPr>
            <p:cNvPr id="14" name="Right Arrow 13"/>
            <p:cNvSpPr/>
            <p:nvPr/>
          </p:nvSpPr>
          <p:spPr>
            <a:xfrm rot="10800000">
              <a:off x="4016103" y="4612989"/>
              <a:ext cx="3898900" cy="1600200"/>
            </a:xfrm>
            <a:prstGeom prst="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8939" y="5151479"/>
              <a:ext cx="3361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মারমা মহিলারা ‘থামি’ পরে।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739425"/>
            <a:ext cx="1572912" cy="162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6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803E-6 3.25397E-6 L 0.00027 0.2772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3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684E-6 -1.98413E-6 L -0.39637 0.019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9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7924" y="4418679"/>
            <a:ext cx="3662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বোনার কাজে মারমা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	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6488" y="380341"/>
            <a:ext cx="3187107" cy="24190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31972" y="474482"/>
            <a:ext cx="2970611" cy="223078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1972" y="2971800"/>
            <a:ext cx="3105694" cy="213934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16488" y="2971800"/>
            <a:ext cx="3187107" cy="213934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72792" y="5283536"/>
            <a:ext cx="770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মারমারা ভাতের সাথে মাছ, মাংস এবং শাকসবজি খেতে ভালোবাসে।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29" y="507161"/>
            <a:ext cx="3927621" cy="3927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909699"/>
            <a:ext cx="1490773" cy="1454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2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05955" y="5161070"/>
            <a:ext cx="776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 বর্ষকে বিদায় ও নববর্ষকে বরণ উপলক্ষে ‘পানিখেলা’।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525" y="101600"/>
            <a:ext cx="7412295" cy="5099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623515"/>
            <a:ext cx="1784163" cy="174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92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0438" y="1181632"/>
            <a:ext cx="23695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anose="02000000000000000000" pitchFamily="2" charset="0"/>
                <a:cs typeface="NikoshBAN" pitchFamily="2" charset="0"/>
              </a:rPr>
              <a:t>বাসায়</a:t>
            </a:r>
            <a:r>
              <a:rPr lang="en-US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874" y="3140057"/>
            <a:ext cx="10673873" cy="1486939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091" y="3466546"/>
            <a:ext cx="1047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“মারমাদের সাংস্কৃতিক জীবন ব্যবস্থা খুবই বৈচিত্রপূর্ণ” বিশ্লেষণ কর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559" y="445430"/>
            <a:ext cx="2819400" cy="225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626996"/>
            <a:ext cx="1735472" cy="173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78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32670" y="1458809"/>
            <a:ext cx="1870206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bevelB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26057" y="1469826"/>
            <a:ext cx="2166193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90370" y="1469826"/>
            <a:ext cx="19812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2369" y="361401"/>
            <a:ext cx="2133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90500" h="190500"/>
            <a:bevelB w="190500" h="190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50709" y="1447792"/>
            <a:ext cx="2083842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bevelB w="127000" h="1270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10" y="838192"/>
            <a:ext cx="842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মারমা শব্দটি কোন শব্দ থেকে এসেছে ?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768" y="1491719"/>
            <a:ext cx="144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 ম্রাইমা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9796" y="1491719"/>
            <a:ext cx="188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 চাংমা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2930" y="1491719"/>
            <a:ext cx="2175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(গ) অষ্ট্রালয়েড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5723" y="1491719"/>
            <a:ext cx="164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রাখাইন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67810" y="12953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8410" y="12191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7220" y="2674195"/>
            <a:ext cx="178308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30644" y="2685212"/>
            <a:ext cx="1948976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941248" y="2685212"/>
            <a:ext cx="1718633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056121" y="2674195"/>
            <a:ext cx="1565864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0040" y="2140795"/>
            <a:ext cx="574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মারমারা গ্রাম প্রধানকে কি বলে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611" y="2739638"/>
            <a:ext cx="202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 বোমাং চীফ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2210" y="2744747"/>
            <a:ext cx="19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 রোয়াজা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8260" y="272323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(গ) রোয়া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6083" y="2689402"/>
            <a:ext cx="146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মান্দি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4160" y="25145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73450" y="25145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" y="3893395"/>
            <a:ext cx="178308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895600" y="3886192"/>
            <a:ext cx="168402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842190" y="3870584"/>
            <a:ext cx="1817691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0" y="3886192"/>
            <a:ext cx="188214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20040" y="3359995"/>
            <a:ext cx="574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মারমারা কোন ধর্মের অনুসারী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340" y="3894290"/>
            <a:ext cx="168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 হিন্দু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94660" y="3910157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 বৌদ্ধ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1" y="3887087"/>
            <a:ext cx="178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(গ) ইসলাম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7965" y="3913712"/>
            <a:ext cx="1703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খ্রিষ্টান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24160" y="3740996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35440" y="37337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5778" y="5137052"/>
            <a:ext cx="1603059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966647" y="5148069"/>
            <a:ext cx="1724609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943289" y="5148069"/>
            <a:ext cx="1781164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194102" y="5136792"/>
            <a:ext cx="1710465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259567" y="5152809"/>
            <a:ext cx="143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 বিজু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2583" y="5188276"/>
            <a:ext cx="175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 সাংগ্রাই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3232" y="5177522"/>
            <a:ext cx="224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(গ) ঝুমুর নাচ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03473" y="5202236"/>
            <a:ext cx="191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একটিও নয়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37628" y="5058215"/>
            <a:ext cx="81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05573" y="4994372"/>
            <a:ext cx="81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56163" y="201827"/>
            <a:ext cx="149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905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040" y="4616841"/>
            <a:ext cx="842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মারমারা নববর্ষকে বরণ করার জন্য কোন উৎসবটি পালন করে ?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994372"/>
            <a:ext cx="1374863" cy="136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68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4770149" y="3145744"/>
            <a:ext cx="2885950" cy="31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5110360" y="3260045"/>
            <a:ext cx="1697230" cy="15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5658525" y="3248813"/>
            <a:ext cx="1678190" cy="430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32733" y="247427"/>
            <a:ext cx="4383649" cy="557984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960198" y="290456"/>
            <a:ext cx="4475986" cy="561301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3983DB-50A7-4898-91C8-551DFCFB3E8C}"/>
              </a:ext>
            </a:extLst>
          </p:cNvPr>
          <p:cNvSpPr txBox="1"/>
          <p:nvPr/>
        </p:nvSpPr>
        <p:spPr>
          <a:xfrm>
            <a:off x="7307040" y="3159381"/>
            <a:ext cx="3946477" cy="251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 ৮ম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বাংলাদেশ ও বিশ্বপরিচয়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একাদশ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15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মিনিট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খ্রিঃ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005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3863" y="418865"/>
            <a:ext cx="1991033" cy="22859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722" y="2923294"/>
            <a:ext cx="5715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আতিকুল্লাহ ইউসুফি</a:t>
            </a:r>
          </a:p>
          <a:p>
            <a:pPr algn="ctr">
              <a:defRPr/>
            </a:pP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৪৪৫৮২৫</a:t>
            </a:r>
          </a:p>
          <a:p>
            <a:pPr algn="ctr">
              <a:defRPr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ছাগলনাইয়া পাইলট বা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লিকা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উপজেলাঃ ছাগলনাইয়া,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জেলাঃ ফেনী ।</a:t>
            </a:r>
            <a:endParaRPr lang="bn-BD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2820" y="297025"/>
            <a:ext cx="2219041" cy="2430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752304"/>
            <a:ext cx="1652131" cy="161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4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ufia_1397560339_6-Marma_hou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57" y="135817"/>
            <a:ext cx="3756453" cy="45453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0952" y="1451919"/>
            <a:ext cx="3200400" cy="9905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400" b="1" dirty="0">
              <a:ln w="31550" cmpd="sng">
                <a:noFill/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254" y="4743484"/>
            <a:ext cx="8885817" cy="1319565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28346" y="5085982"/>
            <a:ext cx="756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মারমাদের ধর্মীয় জীবনের বৈশিষ্ট্য লিখে আনবে।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739425"/>
            <a:ext cx="1572912" cy="162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1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660" y="1999477"/>
            <a:ext cx="7487959" cy="4211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5769" y="216199"/>
            <a:ext cx="8435662" cy="17324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4000" b="1" dirty="0" smtClean="0">
                <a:ln w="38100"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ln w="38100">
                <a:solidFill>
                  <a:srgbClr val="FFFF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5022762"/>
            <a:ext cx="1374863" cy="134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739425"/>
            <a:ext cx="1572912" cy="162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1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233293"/>
            <a:ext cx="4889500" cy="2904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579" y="3138231"/>
            <a:ext cx="4473944" cy="3078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908" y="233293"/>
            <a:ext cx="3313216" cy="3466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649273"/>
            <a:ext cx="1696835" cy="171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3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600" y="819150"/>
            <a:ext cx="6350000" cy="47625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806700" y="2388459"/>
            <a:ext cx="6169959" cy="2054711"/>
            <a:chOff x="2323652" y="2915322"/>
            <a:chExt cx="6131859" cy="2054711"/>
          </a:xfrm>
        </p:grpSpPr>
        <p:sp>
          <p:nvSpPr>
            <p:cNvPr id="20" name="Rectangle 19"/>
            <p:cNvSpPr/>
            <p:nvPr/>
          </p:nvSpPr>
          <p:spPr>
            <a:xfrm>
              <a:off x="2323652" y="2915322"/>
              <a:ext cx="6131859" cy="2054711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45798" y="3119719"/>
              <a:ext cx="4152092" cy="163032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000" b="1" dirty="0" smtClean="0">
                  <a:ln w="28575"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মারমা</a:t>
              </a:r>
              <a:r>
                <a:rPr lang="bn-IN" sz="4000" b="1" dirty="0" smtClean="0">
                  <a:ln w="38100">
                    <a:solidFill>
                      <a:srgbClr val="FFFF00"/>
                    </a:solidFill>
                  </a:ln>
                  <a:solidFill>
                    <a:srgbClr val="7030A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077148" y="3958814"/>
            <a:ext cx="3646843" cy="10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559122"/>
            <a:ext cx="1812745" cy="181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72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62000" y="381000"/>
            <a:ext cx="6400800" cy="990618"/>
            <a:chOff x="1655808" y="566335"/>
            <a:chExt cx="7068066" cy="990618"/>
          </a:xfrm>
        </p:grpSpPr>
        <p:sp>
          <p:nvSpPr>
            <p:cNvPr id="5" name="Cube 4"/>
            <p:cNvSpPr/>
            <p:nvPr/>
          </p:nvSpPr>
          <p:spPr>
            <a:xfrm>
              <a:off x="1655808" y="566335"/>
              <a:ext cx="7068066" cy="990618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0718" y="834404"/>
              <a:ext cx="6203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62100" y="1574818"/>
            <a:ext cx="7924800" cy="787382"/>
            <a:chOff x="2209800" y="1676400"/>
            <a:chExt cx="7924800" cy="762000"/>
          </a:xfrm>
        </p:grpSpPr>
        <p:sp>
          <p:nvSpPr>
            <p:cNvPr id="8" name="Flowchart: Stored Data 7"/>
            <p:cNvSpPr/>
            <p:nvPr/>
          </p:nvSpPr>
          <p:spPr>
            <a:xfrm rot="10800000">
              <a:off x="2209800" y="1676400"/>
              <a:ext cx="7620000" cy="762000"/>
            </a:xfrm>
            <a:prstGeom prst="flowChartOnlineStorag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1400" y="1828800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মারমারা কোথায় বাস করে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তা বলতে পারবে ;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11300" y="2654300"/>
            <a:ext cx="9017000" cy="762000"/>
            <a:chOff x="2209800" y="2971800"/>
            <a:chExt cx="9017000" cy="762000"/>
          </a:xfrm>
        </p:grpSpPr>
        <p:sp>
          <p:nvSpPr>
            <p:cNvPr id="11" name="Flowchart: Stored Data 10"/>
            <p:cNvSpPr/>
            <p:nvPr/>
          </p:nvSpPr>
          <p:spPr>
            <a:xfrm rot="10800000">
              <a:off x="2209800" y="2971800"/>
              <a:ext cx="9017000" cy="762000"/>
            </a:xfrm>
            <a:prstGeom prst="flowChartOnlineStorag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95700" y="3048003"/>
              <a:ext cx="7454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মারমাদের সামাজিক জীবন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সম্পর্কে ব্যাখ্যা করতে পারবে ;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25600" y="3810000"/>
            <a:ext cx="8940800" cy="736599"/>
            <a:chOff x="2286000" y="4572000"/>
            <a:chExt cx="8940800" cy="736599"/>
          </a:xfrm>
        </p:grpSpPr>
        <p:sp>
          <p:nvSpPr>
            <p:cNvPr id="14" name="Flowchart: Stored Data 13"/>
            <p:cNvSpPr/>
            <p:nvPr/>
          </p:nvSpPr>
          <p:spPr>
            <a:xfrm rot="10800000">
              <a:off x="2286000" y="4572000"/>
              <a:ext cx="8940800" cy="736599"/>
            </a:xfrm>
            <a:prstGeom prst="flowChartOnlineStorag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4600" y="4660903"/>
              <a:ext cx="6997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মারমাদের ধর্মীয় জীবন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সম্পর্কে ব্যাখ্যা করতে পারবে ;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08100" y="4978397"/>
            <a:ext cx="9956800" cy="736599"/>
            <a:chOff x="1308100" y="4978397"/>
            <a:chExt cx="9956800" cy="736599"/>
          </a:xfrm>
        </p:grpSpPr>
        <p:sp>
          <p:nvSpPr>
            <p:cNvPr id="20" name="Flowchart: Stored Data 19"/>
            <p:cNvSpPr/>
            <p:nvPr/>
          </p:nvSpPr>
          <p:spPr>
            <a:xfrm rot="10800000">
              <a:off x="1308100" y="4978397"/>
              <a:ext cx="9956800" cy="736599"/>
            </a:xfrm>
            <a:prstGeom prst="flowChartOnlineStorag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1000" y="5067303"/>
              <a:ext cx="8117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মারমাদের সাংস্কৃতিক জীবনের বৈশিষ্ট্যগুলো বর্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ণনা করতে পারবে।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1355083" y="1613151"/>
            <a:ext cx="1453927" cy="72339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45583" y="2667251"/>
            <a:ext cx="1453927" cy="72339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47183" y="3797551"/>
            <a:ext cx="1453927" cy="72339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94783" y="4965951"/>
            <a:ext cx="1453927" cy="72339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4559122"/>
            <a:ext cx="1812745" cy="181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4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6" y="120072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940" y="114140"/>
            <a:ext cx="4914900" cy="59439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2284" y="1887052"/>
            <a:ext cx="2853469" cy="685800"/>
          </a:xfrm>
          <a:prstGeom prst="rect">
            <a:avLst/>
          </a:prstGeom>
          <a:solidFill>
            <a:schemeClr val="accent3">
              <a:alpha val="2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5040" y="368757"/>
            <a:ext cx="5348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তোমরা কি বলতে পারবে মারমা সম্প্রদায় কোন কোন অঞ্চলে বাস করে 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107285" y="3881129"/>
            <a:ext cx="1104900" cy="330200"/>
            <a:chOff x="9107285" y="3881129"/>
            <a:chExt cx="1104900" cy="330200"/>
          </a:xfrm>
        </p:grpSpPr>
        <p:sp>
          <p:nvSpPr>
            <p:cNvPr id="19" name="Oval 18"/>
            <p:cNvSpPr/>
            <p:nvPr/>
          </p:nvSpPr>
          <p:spPr>
            <a:xfrm>
              <a:off x="9107285" y="3881129"/>
              <a:ext cx="1104900" cy="330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01232" y="3919229"/>
              <a:ext cx="857168" cy="2540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রাঙ্গামাটি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29270" y="3319233"/>
            <a:ext cx="1102130" cy="330200"/>
            <a:chOff x="3622270" y="1270000"/>
            <a:chExt cx="1102130" cy="330200"/>
          </a:xfrm>
        </p:grpSpPr>
        <p:sp>
          <p:nvSpPr>
            <p:cNvPr id="20" name="Oval 19"/>
            <p:cNvSpPr/>
            <p:nvPr/>
          </p:nvSpPr>
          <p:spPr>
            <a:xfrm>
              <a:off x="3622270" y="1270000"/>
              <a:ext cx="1102130" cy="330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9920" y="1308739"/>
              <a:ext cx="891770" cy="2667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খাগড়াছড়ি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94916" y="4443025"/>
            <a:ext cx="1065760" cy="330200"/>
            <a:chOff x="9194916" y="4443025"/>
            <a:chExt cx="1065760" cy="330200"/>
          </a:xfrm>
        </p:grpSpPr>
        <p:sp>
          <p:nvSpPr>
            <p:cNvPr id="21" name="Oval 20"/>
            <p:cNvSpPr/>
            <p:nvPr/>
          </p:nvSpPr>
          <p:spPr>
            <a:xfrm>
              <a:off x="9194916" y="4443025"/>
              <a:ext cx="1065760" cy="330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57261" y="4483100"/>
              <a:ext cx="892579" cy="26050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95912" y="2990850"/>
            <a:ext cx="2853469" cy="685800"/>
          </a:xfrm>
          <a:prstGeom prst="rect">
            <a:avLst/>
          </a:prstGeom>
          <a:solidFill>
            <a:schemeClr val="accent3">
              <a:alpha val="2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77076" y="4140200"/>
            <a:ext cx="2853469" cy="685800"/>
          </a:xfrm>
          <a:prstGeom prst="rect">
            <a:avLst/>
          </a:prstGeom>
          <a:solidFill>
            <a:schemeClr val="accent3">
              <a:alpha val="2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05874" y="4349750"/>
            <a:ext cx="1313525" cy="393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8274" y="1987550"/>
            <a:ext cx="1313525" cy="393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0174" y="3130550"/>
            <a:ext cx="1313525" cy="393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curtains-curtain-house-decorating-stunning-draperies-for-living-room-photo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573" y="1752600"/>
            <a:ext cx="2946179" cy="3657600"/>
          </a:xfrm>
          <a:prstGeom prst="rect">
            <a:avLst/>
          </a:prstGeom>
        </p:spPr>
      </p:pic>
      <p:pic>
        <p:nvPicPr>
          <p:cNvPr id="23" name="Picture 22" descr="curtains-curtain-house-decorating-stunning-draperies-for-living-room-photo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3669" y="1619250"/>
            <a:ext cx="4833703" cy="411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4826000"/>
            <a:ext cx="1546582" cy="155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6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2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93222" y="3412350"/>
            <a:ext cx="10289177" cy="2286000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4197526"/>
            <a:ext cx="9646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। মারমারা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কোন কোন জেলায়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বসবাস 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করে ?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8744465" y="2286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12572" y="5952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6755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89541" y="5372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978677_668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7265" y="304800"/>
            <a:ext cx="31242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5022762"/>
            <a:ext cx="1374863" cy="134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4826000"/>
            <a:ext cx="1546582" cy="155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08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4445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সামাজিক জীবন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mage-146393-15505919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458" y="1273436"/>
            <a:ext cx="3393598" cy="2485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4191000"/>
            <a:ext cx="184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বোমাং রাজা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1797" y="4638217"/>
            <a:ext cx="484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মৌজায় কতগুলো গ্রাম থাকে।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678" y="1193069"/>
            <a:ext cx="3460915" cy="2595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0" y="1156772"/>
            <a:ext cx="3717211" cy="2569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661" y="3914337"/>
            <a:ext cx="3183136" cy="2221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" y="5022762"/>
            <a:ext cx="1374863" cy="134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59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887200" cy="6400800"/>
          </a:xfrm>
          <a:prstGeom prst="rect">
            <a:avLst/>
          </a:prstGeom>
          <a:noFill/>
          <a:ln w="2540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70514" y="5310414"/>
            <a:ext cx="489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গ্রামবাসী গ্রামের প্রধান মনোনীত করে।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Mahalchari-singhinala-p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1383" y="1054397"/>
            <a:ext cx="5739317" cy="396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2528046" y="1936378"/>
            <a:ext cx="3474719" cy="1280160"/>
            <a:chOff x="537882" y="1807286"/>
            <a:chExt cx="4389120" cy="1280160"/>
          </a:xfrm>
        </p:grpSpPr>
        <p:sp>
          <p:nvSpPr>
            <p:cNvPr id="9" name="Right Arrow 8"/>
            <p:cNvSpPr/>
            <p:nvPr/>
          </p:nvSpPr>
          <p:spPr>
            <a:xfrm>
              <a:off x="537882" y="1807286"/>
              <a:ext cx="4389120" cy="1280160"/>
            </a:xfrm>
            <a:prstGeom prst="right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1020" y="2190078"/>
              <a:ext cx="2041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গ্রাম প্রধান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4826000"/>
            <a:ext cx="1546582" cy="155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59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428</Words>
  <Application>Microsoft Office PowerPoint</Application>
  <PresentationFormat>Custom</PresentationFormat>
  <Paragraphs>90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DCL</cp:lastModifiedBy>
  <cp:revision>69</cp:revision>
  <dcterms:created xsi:type="dcterms:W3CDTF">2018-08-29T06:02:41Z</dcterms:created>
  <dcterms:modified xsi:type="dcterms:W3CDTF">2020-09-02T19:11:05Z</dcterms:modified>
</cp:coreProperties>
</file>