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24DA-BBCD-4509-B03F-C525A74BD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B3C0C-9104-4849-A9A1-709A44D7A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5D87-83B8-4959-BA31-33FE2DF0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B1CB2-0318-4C22-B9D7-B997E6DE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588C9-64CD-4932-98F4-6BDDDC36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746D-753F-460A-83D1-636B61C3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E82FB-356F-4BAD-B127-ADBDC10A4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33DB-0DD9-4088-8A38-C49B54A1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55358-B6A0-4AF8-AAF8-2D62DFED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FF59-CAF6-4429-96AB-72CAABF5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84868-1F6A-4D50-9A51-0C5271CB3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2580F-678F-4148-87AA-9D519231E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4318-0150-4BDD-81BB-A47A1701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9CBE-FCCF-4B18-9CC0-77526AFE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D07E5-7F7E-4FCC-99CF-28C3A900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8466-E4C3-47B2-ADF2-CA8A92D1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1CF9-3CDB-40F2-9CD8-D5B6B65B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95E9F-B37B-41EA-B248-83049BC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3A63E-BCFC-454E-9596-FF28103F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F0572-5251-4CB6-8F44-DC4E9CF2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8EAD-CB37-492F-913D-D64EDC8C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DFBF0-87C7-4837-8A0B-01FF7F2A3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ED6FD-CF4A-4703-842C-1A4124F4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A26E-3B5F-4B59-BE14-363F4764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BB1F-7232-4FBD-B3EA-647EFFFD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6B1F-A22F-4E58-B883-7CECEA38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F6B50-6E4C-4C37-A21E-BB314BA48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89E90-52F0-4D34-BF7F-488260740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696CA-23D9-46C9-9BFB-3B14CF64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29714-5821-44BE-856F-D6DD8B9B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EECC6-75EB-4B80-9B10-B4423D7A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704A-585D-4595-A298-E877144F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7F209-CE0E-492A-906E-AA3D381E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3000-B045-4A9F-9987-C5685957E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84C4B-1751-4F64-AC4B-413CB7BF7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A82DF-2CF7-434F-BB6C-70782F589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7291A-3397-4CA5-ACE9-0587C23F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A3BCD-1580-4306-A55D-61D71A42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3CC8F-0EDA-4305-8BD5-5BE1EADF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3957-A78F-4023-B168-0DB80FA0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7B23E-6266-4EF7-A8BF-98665AFE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3F5C2-97D1-4524-B3FB-46874B33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36AF3-B55C-4D43-9CE5-4C2BA66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7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C3AD6-06F4-4659-BBC7-38D4585D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19684-08AD-439B-8D5E-B00A5785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6F4DF-9CD6-4D7B-A485-11055095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8BC3-D3F9-437A-ABAB-58563949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ACE97-CE35-4600-997F-E2CB440D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CEE21-D913-4C89-AAA5-7C9CBF554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E93F7-3EC0-4D29-B1D4-514EDFD0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83A25-DC7A-4D7C-A8A2-19453AA2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D9C99-EF3F-41C8-AA18-CAA9CB29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FC46-7804-42EE-84A2-1059D569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8B329-0A53-4F8B-878C-0926FFBB0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B04C7-BDA9-452A-B24A-33D80DB7B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8A584-7DAE-41B4-9B6F-A2DBE383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3507E-FA70-4D7A-8B0D-ABDC5B3B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6B28C-0676-43AD-8EA1-F2FF6178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C2ED8-6C18-4CEF-B5E4-49EB0184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C2ADA-DFED-4EC4-9292-968FE09C7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F0936-A2E5-44BF-B7A0-B14FC3670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9C33-E6BD-472E-A8C9-792C3BDE7B80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CCC9C-91FA-4874-8410-9B4665F06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0C62-98CA-43F3-A9F3-30C445BB4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5AEF-DF38-4F13-82C3-61344C36D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hammadpair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F8437-5B1F-4069-9C4B-E9B8161C966B}"/>
              </a:ext>
            </a:extLst>
          </p:cNvPr>
          <p:cNvSpPr txBox="1"/>
          <p:nvPr/>
        </p:nvSpPr>
        <p:spPr>
          <a:xfrm>
            <a:off x="1855305" y="755374"/>
            <a:ext cx="894521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আজকের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ক্লাসে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সবাইকে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স্বাগতম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7A6B4-2042-4A53-A74F-348EEA36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740177"/>
            <a:ext cx="6029738" cy="43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A3B33-41AC-42C4-A0CF-45D49E43154B}"/>
              </a:ext>
            </a:extLst>
          </p:cNvPr>
          <p:cNvSpPr txBox="1"/>
          <p:nvPr/>
        </p:nvSpPr>
        <p:spPr>
          <a:xfrm>
            <a:off x="2584174" y="742122"/>
            <a:ext cx="723568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ওয়ার্ড</a:t>
            </a:r>
            <a:r>
              <a:rPr lang="en-US" sz="3600" b="1" dirty="0"/>
              <a:t> </a:t>
            </a:r>
            <a:r>
              <a:rPr lang="en-US" sz="3600" b="1" dirty="0" err="1"/>
              <a:t>প্রসেসরে</a:t>
            </a:r>
            <a:r>
              <a:rPr lang="en-US" sz="3600" b="1" dirty="0"/>
              <a:t> </a:t>
            </a:r>
            <a:r>
              <a:rPr lang="en-US" sz="3600" b="1" dirty="0" err="1"/>
              <a:t>টাইপ</a:t>
            </a:r>
            <a:r>
              <a:rPr lang="en-US" sz="3600" b="1" dirty="0"/>
              <a:t> </a:t>
            </a:r>
            <a:r>
              <a:rPr lang="en-US" sz="3600" b="1" dirty="0" err="1"/>
              <a:t>করা</a:t>
            </a:r>
            <a:r>
              <a:rPr lang="en-US" sz="3600" b="1" dirty="0"/>
              <a:t> </a:t>
            </a:r>
            <a:r>
              <a:rPr lang="en-US" sz="3600" b="1" dirty="0" err="1"/>
              <a:t>রূপ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D1DF4-A694-46B9-8C54-5FBC8B76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0" y="1783074"/>
            <a:ext cx="10990234" cy="44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61E650-B5A8-4A6C-9C41-30D1A14DC5A5}"/>
              </a:ext>
            </a:extLst>
          </p:cNvPr>
          <p:cNvSpPr txBox="1"/>
          <p:nvPr/>
        </p:nvSpPr>
        <p:spPr>
          <a:xfrm>
            <a:off x="3299793" y="874643"/>
            <a:ext cx="50888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দলীয়</a:t>
            </a:r>
            <a:r>
              <a:rPr lang="en-US" sz="7200" b="1" dirty="0"/>
              <a:t> </a:t>
            </a:r>
            <a:r>
              <a:rPr lang="en-US" sz="7200" b="1" dirty="0" err="1"/>
              <a:t>কাজ</a:t>
            </a:r>
            <a:endParaRPr lang="en-US" sz="7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A9BD-B8F6-4DFF-8D79-144E84A66E32}"/>
              </a:ext>
            </a:extLst>
          </p:cNvPr>
          <p:cNvSpPr txBox="1"/>
          <p:nvPr/>
        </p:nvSpPr>
        <p:spPr>
          <a:xfrm>
            <a:off x="543340" y="2345633"/>
            <a:ext cx="10906538" cy="3257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‘‘ক’’ </a:t>
            </a:r>
            <a:r>
              <a:rPr lang="en-US" sz="2800" dirty="0" err="1"/>
              <a:t>দলঃওয়ার্ড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প্রসেসর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কাজ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তার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তালিকা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</a:t>
            </a:r>
            <a:r>
              <a:rPr lang="en-US" sz="2800" dirty="0" err="1"/>
              <a:t>তৈরি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‘‘খ’’ </a:t>
            </a:r>
            <a:r>
              <a:rPr lang="en-US" sz="2800" dirty="0" err="1"/>
              <a:t>দলঃ</a:t>
            </a:r>
            <a:r>
              <a:rPr lang="en-US" sz="2800" dirty="0"/>
              <a:t> </a:t>
            </a:r>
            <a:r>
              <a:rPr lang="en-US" sz="2800" dirty="0" err="1"/>
              <a:t>সড়ক</a:t>
            </a:r>
            <a:r>
              <a:rPr lang="en-US" sz="2800" dirty="0"/>
              <a:t> </a:t>
            </a:r>
            <a:r>
              <a:rPr lang="en-US" sz="2800" dirty="0" err="1"/>
              <a:t>দুর্ঘটনা</a:t>
            </a:r>
            <a:r>
              <a:rPr lang="en-US" sz="2800" dirty="0"/>
              <a:t> </a:t>
            </a:r>
            <a:r>
              <a:rPr lang="en-US" sz="2800" dirty="0" err="1"/>
              <a:t>কমানোর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দায়িত্বগুলো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।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05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73B93-9E94-4D6F-854D-9316FBC01D19}"/>
              </a:ext>
            </a:extLst>
          </p:cNvPr>
          <p:cNvSpPr txBox="1"/>
          <p:nvPr/>
        </p:nvSpPr>
        <p:spPr>
          <a:xfrm>
            <a:off x="4081670" y="702365"/>
            <a:ext cx="3763618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মূল্যায়ন</a:t>
            </a:r>
            <a:endParaRPr lang="en-US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10D75-2EF5-46D5-8F93-7826C4406AEB}"/>
              </a:ext>
            </a:extLst>
          </p:cNvPr>
          <p:cNvSpPr txBox="1"/>
          <p:nvPr/>
        </p:nvSpPr>
        <p:spPr>
          <a:xfrm>
            <a:off x="1245704" y="2345635"/>
            <a:ext cx="9329531" cy="2495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১। </a:t>
            </a:r>
            <a:r>
              <a:rPr lang="en-US" sz="3600" dirty="0" err="1"/>
              <a:t>ওয়ার্ড</a:t>
            </a:r>
            <a:r>
              <a:rPr lang="en-US" sz="3600" dirty="0"/>
              <a:t> </a:t>
            </a:r>
            <a:r>
              <a:rPr lang="en-US" sz="3600" dirty="0" err="1"/>
              <a:t>প্রসেসর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২। </a:t>
            </a:r>
            <a:r>
              <a:rPr lang="en-US" sz="3600" dirty="0" err="1"/>
              <a:t>ওয়ার্ড</a:t>
            </a:r>
            <a:r>
              <a:rPr lang="en-US" sz="3600" dirty="0"/>
              <a:t> </a:t>
            </a:r>
            <a:r>
              <a:rPr lang="en-US" sz="3600" dirty="0" err="1"/>
              <a:t>প্রসেসিং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বুঝ</a:t>
            </a:r>
            <a:r>
              <a:rPr lang="en-US" sz="36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৩। </a:t>
            </a:r>
            <a:r>
              <a:rPr lang="en-US" sz="3600" dirty="0" err="1"/>
              <a:t>ওয়ার্ড</a:t>
            </a:r>
            <a:r>
              <a:rPr lang="en-US" sz="3600" dirty="0"/>
              <a:t> </a:t>
            </a:r>
            <a:r>
              <a:rPr lang="en-US" sz="3600" dirty="0" err="1"/>
              <a:t>প্রসেসিং</a:t>
            </a:r>
            <a:r>
              <a:rPr lang="en-US" sz="3600" dirty="0"/>
              <a:t>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গুরুত্ব</a:t>
            </a:r>
            <a:r>
              <a:rPr lang="en-US" sz="3600" dirty="0"/>
              <a:t> </a:t>
            </a:r>
            <a:r>
              <a:rPr lang="en-US" sz="3600" dirty="0" err="1"/>
              <a:t>সংক্ষেপে</a:t>
            </a:r>
            <a:r>
              <a:rPr lang="en-US" sz="3600" dirty="0"/>
              <a:t> </a:t>
            </a:r>
            <a:r>
              <a:rPr lang="en-US" sz="3600" dirty="0" err="1"/>
              <a:t>বল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32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50503-2CF3-4A59-BD9B-BC6B1B2AD582}"/>
              </a:ext>
            </a:extLst>
          </p:cNvPr>
          <p:cNvSpPr txBox="1"/>
          <p:nvPr/>
        </p:nvSpPr>
        <p:spPr>
          <a:xfrm>
            <a:off x="4240696" y="715617"/>
            <a:ext cx="4465982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বাড়ীর</a:t>
            </a:r>
            <a:r>
              <a:rPr lang="en-US" sz="4400" b="1" dirty="0"/>
              <a:t> </a:t>
            </a:r>
            <a:r>
              <a:rPr lang="en-US" sz="4400" b="1" dirty="0" err="1"/>
              <a:t>কাজ</a:t>
            </a: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1C1FE-7F2F-497B-9D2B-DBAC35668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34" y="1865240"/>
            <a:ext cx="5035732" cy="3127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EE0C7-B737-4B8A-98CA-F8C4E78211EE}"/>
              </a:ext>
            </a:extLst>
          </p:cNvPr>
          <p:cNvSpPr txBox="1"/>
          <p:nvPr/>
        </p:nvSpPr>
        <p:spPr>
          <a:xfrm>
            <a:off x="1033670" y="5115339"/>
            <a:ext cx="10018643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তথ্য</a:t>
            </a:r>
            <a:r>
              <a:rPr lang="en-US" sz="2800" b="1" dirty="0"/>
              <a:t> ও </a:t>
            </a:r>
            <a:r>
              <a:rPr lang="en-US" sz="2800" b="1" dirty="0" err="1"/>
              <a:t>যোগাযোগ</a:t>
            </a:r>
            <a:r>
              <a:rPr lang="en-US" sz="2800" b="1" dirty="0"/>
              <a:t> </a:t>
            </a:r>
            <a:r>
              <a:rPr lang="en-US" sz="2800" b="1" dirty="0" err="1"/>
              <a:t>প্রযুক্তিতে</a:t>
            </a:r>
            <a:r>
              <a:rPr lang="en-US" sz="2800" b="1" dirty="0"/>
              <a:t> </a:t>
            </a:r>
            <a:r>
              <a:rPr lang="en-US" sz="2800" b="1" dirty="0" err="1"/>
              <a:t>ওয়ার্ড</a:t>
            </a:r>
            <a:r>
              <a:rPr lang="en-US" sz="2800" b="1" dirty="0"/>
              <a:t> </a:t>
            </a:r>
            <a:r>
              <a:rPr lang="en-US" sz="2800" b="1" dirty="0" err="1"/>
              <a:t>প্রসেসিংয়ের</a:t>
            </a:r>
            <a:r>
              <a:rPr lang="en-US" sz="2800" b="1" dirty="0"/>
              <a:t> </a:t>
            </a:r>
            <a:r>
              <a:rPr lang="en-US" sz="2800" b="1" dirty="0" err="1"/>
              <a:t>গুরুত্ব</a:t>
            </a:r>
            <a:r>
              <a:rPr lang="en-US" sz="2800" b="1" dirty="0"/>
              <a:t> </a:t>
            </a:r>
            <a:r>
              <a:rPr lang="en-US" sz="2800" b="1" dirty="0" err="1"/>
              <a:t>বর্ণনা</a:t>
            </a:r>
            <a:r>
              <a:rPr lang="en-US" sz="2800" b="1" dirty="0"/>
              <a:t> </a:t>
            </a:r>
            <a:r>
              <a:rPr lang="en-US" sz="2800" b="1" dirty="0" err="1"/>
              <a:t>কর</a:t>
            </a:r>
            <a:r>
              <a:rPr lang="en-US" sz="2800" b="1" dirty="0"/>
              <a:t> । </a:t>
            </a:r>
            <a:r>
              <a:rPr lang="en-US" sz="2800" b="1" dirty="0" err="1"/>
              <a:t>শিখে</a:t>
            </a:r>
            <a:r>
              <a:rPr lang="en-US" sz="2800" b="1" dirty="0"/>
              <a:t> </a:t>
            </a:r>
            <a:r>
              <a:rPr lang="en-US" sz="2800" b="1" dirty="0" err="1"/>
              <a:t>ওয়ার্ড</a:t>
            </a:r>
            <a:r>
              <a:rPr lang="en-US" sz="2800" b="1" dirty="0"/>
              <a:t> </a:t>
            </a:r>
            <a:r>
              <a:rPr lang="en-US" sz="2800" b="1" dirty="0" err="1"/>
              <a:t>প্রসেসরে</a:t>
            </a:r>
            <a:r>
              <a:rPr lang="en-US" sz="2800" b="1" dirty="0"/>
              <a:t> </a:t>
            </a:r>
            <a:r>
              <a:rPr lang="en-US" sz="2800" b="1" dirty="0" err="1"/>
              <a:t>লিখে</a:t>
            </a:r>
            <a:r>
              <a:rPr lang="en-US" sz="2800" b="1" dirty="0"/>
              <a:t> </a:t>
            </a:r>
            <a:r>
              <a:rPr lang="en-US" sz="2800" b="1" dirty="0" err="1"/>
              <a:t>ইন</a:t>
            </a:r>
            <a:r>
              <a:rPr lang="en-US" sz="2800" b="1" dirty="0"/>
              <a:t> </a:t>
            </a:r>
            <a:r>
              <a:rPr lang="en-US" sz="2800" b="1" dirty="0" err="1"/>
              <a:t>বক্সে</a:t>
            </a:r>
            <a:r>
              <a:rPr lang="en-US" sz="2800" b="1" dirty="0"/>
              <a:t> </a:t>
            </a:r>
            <a:r>
              <a:rPr lang="en-US" sz="2800" b="1" dirty="0" err="1"/>
              <a:t>পাঠাবে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60163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EF52D-0236-4F2C-AA3D-1DF5241B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60" y="497704"/>
            <a:ext cx="6076080" cy="4098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18A30-A8DB-4413-9283-847D2871A428}"/>
              </a:ext>
            </a:extLst>
          </p:cNvPr>
          <p:cNvSpPr txBox="1"/>
          <p:nvPr/>
        </p:nvSpPr>
        <p:spPr>
          <a:xfrm>
            <a:off x="834887" y="4790636"/>
            <a:ext cx="108800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/>
              <a:t>সবাইকে</a:t>
            </a:r>
            <a:r>
              <a:rPr lang="en-US" sz="9600" dirty="0"/>
              <a:t> </a:t>
            </a:r>
            <a:r>
              <a:rPr lang="en-US" sz="9600" dirty="0" err="1"/>
              <a:t>ধন্যবাদ</a:t>
            </a:r>
            <a:r>
              <a:rPr lang="en-US" sz="9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821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CC68E-B7D2-454C-A582-86C8E8EFEBF5}"/>
              </a:ext>
            </a:extLst>
          </p:cNvPr>
          <p:cNvSpPr txBox="1"/>
          <p:nvPr/>
        </p:nvSpPr>
        <p:spPr>
          <a:xfrm>
            <a:off x="3684103" y="397566"/>
            <a:ext cx="478403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শিক্ষক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E70A-F621-4360-AD06-77B014628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4" y="1510748"/>
            <a:ext cx="1934786" cy="2443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C6433-9EA0-416B-81CA-8232F23E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9" y="4219575"/>
            <a:ext cx="2615184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DC8B3-70AD-461E-A8C0-91A00CE8BBF5}"/>
              </a:ext>
            </a:extLst>
          </p:cNvPr>
          <p:cNvSpPr txBox="1"/>
          <p:nvPr/>
        </p:nvSpPr>
        <p:spPr>
          <a:xfrm>
            <a:off x="4227443" y="1510747"/>
            <a:ext cx="7169427" cy="44670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পেয়ার</a:t>
            </a:r>
            <a:r>
              <a:rPr lang="en-US" sz="2400" dirty="0"/>
              <a:t> </a:t>
            </a:r>
            <a:r>
              <a:rPr lang="en-US" sz="2400" dirty="0" err="1"/>
              <a:t>মোহাম্মদ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সহকারী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শিক্ষা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</a:t>
            </a:r>
            <a:r>
              <a:rPr lang="en-US" sz="2400" dirty="0" err="1"/>
              <a:t>এম.এস.সি</a:t>
            </a:r>
            <a:r>
              <a:rPr lang="en-US" sz="2400" dirty="0"/>
              <a:t> </a:t>
            </a:r>
            <a:r>
              <a:rPr lang="en-US" sz="2400" dirty="0" err="1"/>
              <a:t>ইন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সায়েন্স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বুড়িশ্চর</a:t>
            </a:r>
            <a:r>
              <a:rPr lang="en-US" sz="2400" dirty="0"/>
              <a:t> </a:t>
            </a:r>
            <a:r>
              <a:rPr lang="en-US" sz="2400" dirty="0" err="1"/>
              <a:t>জিয়াউল</a:t>
            </a:r>
            <a:r>
              <a:rPr lang="en-US" sz="2400" dirty="0"/>
              <a:t> </a:t>
            </a:r>
            <a:r>
              <a:rPr lang="en-US" sz="2400" dirty="0" err="1"/>
              <a:t>উলুম</a:t>
            </a:r>
            <a:r>
              <a:rPr lang="en-US" sz="2400" dirty="0"/>
              <a:t> </a:t>
            </a:r>
            <a:r>
              <a:rPr lang="en-US" sz="2400" dirty="0" err="1"/>
              <a:t>ফাজিল</a:t>
            </a:r>
            <a:r>
              <a:rPr lang="en-US" sz="2400" dirty="0"/>
              <a:t> (</a:t>
            </a:r>
            <a:r>
              <a:rPr lang="en-US" sz="2400" dirty="0" err="1"/>
              <a:t>ডিগ্রি</a:t>
            </a:r>
            <a:r>
              <a:rPr lang="en-US" sz="2400" dirty="0"/>
              <a:t>) </a:t>
            </a:r>
            <a:r>
              <a:rPr lang="en-US" sz="2400" dirty="0" err="1"/>
              <a:t>মাদরাসা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হাটহাজারী</a:t>
            </a:r>
            <a:r>
              <a:rPr lang="en-US" sz="2400" dirty="0"/>
              <a:t>, </a:t>
            </a:r>
            <a:r>
              <a:rPr lang="en-US" sz="2400" dirty="0" err="1"/>
              <a:t>চট্টগ্রাম</a:t>
            </a:r>
            <a:r>
              <a:rPr lang="en-US" sz="2400" dirty="0"/>
              <a:t>।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ই-</a:t>
            </a:r>
            <a:r>
              <a:rPr lang="en-US" sz="2400" dirty="0" err="1"/>
              <a:t>মেইলঃ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mohammadpair@gmail.com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01817713572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6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792C6-128E-43B1-BF31-3822596CBEC2}"/>
              </a:ext>
            </a:extLst>
          </p:cNvPr>
          <p:cNvSpPr txBox="1"/>
          <p:nvPr/>
        </p:nvSpPr>
        <p:spPr>
          <a:xfrm>
            <a:off x="3935895" y="503583"/>
            <a:ext cx="454549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পাঠ</a:t>
            </a:r>
            <a:r>
              <a:rPr lang="en-US" sz="4800" b="1" dirty="0"/>
              <a:t> </a:t>
            </a:r>
            <a:r>
              <a:rPr lang="en-US" sz="4800" b="1" dirty="0" err="1"/>
              <a:t>পরিচিতি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23895-EE2A-441A-B8AE-F7C8C9BB6065}"/>
              </a:ext>
            </a:extLst>
          </p:cNvPr>
          <p:cNvSpPr txBox="1"/>
          <p:nvPr/>
        </p:nvSpPr>
        <p:spPr>
          <a:xfrm>
            <a:off x="5380384" y="1855303"/>
            <a:ext cx="6506817" cy="4444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তথ্য</a:t>
            </a:r>
            <a:r>
              <a:rPr lang="en-US" sz="3200" dirty="0"/>
              <a:t> ও </a:t>
            </a:r>
            <a:r>
              <a:rPr lang="en-US" sz="3200" dirty="0" err="1"/>
              <a:t>যোগাযোগ</a:t>
            </a:r>
            <a:r>
              <a:rPr lang="en-US" sz="3200" dirty="0"/>
              <a:t> </a:t>
            </a:r>
            <a:r>
              <a:rPr lang="en-US" sz="3200" dirty="0" err="1"/>
              <a:t>প্রযুক্তি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৬ষ্ঠ </a:t>
            </a:r>
            <a:r>
              <a:rPr lang="en-US" sz="3200" dirty="0" err="1"/>
              <a:t>শ্রেণি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চতুর্থ</a:t>
            </a:r>
            <a:r>
              <a:rPr lang="en-US" sz="3200" dirty="0"/>
              <a:t> </a:t>
            </a:r>
            <a:r>
              <a:rPr lang="en-US" sz="3200" dirty="0" err="1"/>
              <a:t>অধ্যায়ঃওয়ার্ড</a:t>
            </a:r>
            <a:r>
              <a:rPr lang="en-US" sz="3200" dirty="0"/>
              <a:t> </a:t>
            </a:r>
            <a:r>
              <a:rPr lang="en-US" sz="3200" dirty="0" err="1"/>
              <a:t>প্রসেসিং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পাঠঃ</a:t>
            </a:r>
            <a:r>
              <a:rPr lang="en-US" sz="3200" dirty="0"/>
              <a:t> ১, ২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সময়ঃ</a:t>
            </a:r>
            <a:r>
              <a:rPr lang="en-US" sz="3200" dirty="0"/>
              <a:t> ৪০ </a:t>
            </a:r>
            <a:r>
              <a:rPr lang="en-US" sz="3200" dirty="0" err="1"/>
              <a:t>মিনিট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err="1"/>
              <a:t>তারিখঃ</a:t>
            </a:r>
            <a:r>
              <a:rPr lang="en-US" sz="3200" dirty="0"/>
              <a:t> ০০/০৯/২০২০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3428E-23F7-4099-9D37-4610146D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28117"/>
            <a:ext cx="4923692" cy="44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D7CDD-E8AA-4821-B311-613C07BB6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5" y="443302"/>
            <a:ext cx="10764548" cy="2985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5C929-9926-412F-88A2-8F1BFAF8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5" y="3561521"/>
            <a:ext cx="10764547" cy="31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AEE9B-541C-4185-9EDB-A8827E3585F2}"/>
              </a:ext>
            </a:extLst>
          </p:cNvPr>
          <p:cNvSpPr txBox="1"/>
          <p:nvPr/>
        </p:nvSpPr>
        <p:spPr>
          <a:xfrm>
            <a:off x="3339548" y="516835"/>
            <a:ext cx="551290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পাঠ</a:t>
            </a:r>
            <a:r>
              <a:rPr lang="en-US" sz="7200" b="1" dirty="0"/>
              <a:t> </a:t>
            </a:r>
            <a:r>
              <a:rPr lang="en-US" sz="7200" b="1" dirty="0" err="1"/>
              <a:t>ঘোষণা</a:t>
            </a:r>
            <a:endParaRPr lang="en-US" sz="7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9B943-7433-49C9-B638-0922283A6198}"/>
              </a:ext>
            </a:extLst>
          </p:cNvPr>
          <p:cNvSpPr txBox="1"/>
          <p:nvPr/>
        </p:nvSpPr>
        <p:spPr>
          <a:xfrm>
            <a:off x="1046922" y="2544417"/>
            <a:ext cx="10045148" cy="36902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/>
              <a:t>আজকের</a:t>
            </a:r>
            <a:r>
              <a:rPr lang="en-US" sz="4000" dirty="0"/>
              <a:t>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endParaRPr lang="en-US" sz="4000" dirty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</a:rPr>
              <a:t>পাঠঃ১,ওয়ার্ড </a:t>
            </a:r>
            <a:r>
              <a:rPr lang="en-US" sz="4000" dirty="0" err="1">
                <a:solidFill>
                  <a:srgbClr val="00B0F0"/>
                </a:solidFill>
              </a:rPr>
              <a:t>প্রসেসর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কী</a:t>
            </a:r>
            <a:r>
              <a:rPr lang="en-US" sz="4000" dirty="0">
                <a:solidFill>
                  <a:srgbClr val="00B0F0"/>
                </a:solidFill>
              </a:rPr>
              <a:t> ?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B0F0"/>
                </a:solidFill>
              </a:rPr>
              <a:t>পাঠঃ২ </a:t>
            </a:r>
            <a:r>
              <a:rPr lang="en-US" sz="4000" dirty="0" err="1">
                <a:solidFill>
                  <a:srgbClr val="00B0F0"/>
                </a:solidFill>
              </a:rPr>
              <a:t>ওয়ার্ড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প্রসেসরের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গুরুত্ব</a:t>
            </a:r>
            <a:endParaRPr lang="en-US" sz="4000" dirty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B0F0"/>
                </a:solidFill>
              </a:rPr>
              <a:t>পৃষ্ঠা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নং</a:t>
            </a:r>
            <a:r>
              <a:rPr lang="en-US" sz="4000" dirty="0">
                <a:solidFill>
                  <a:srgbClr val="00B0F0"/>
                </a:solidFill>
              </a:rPr>
              <a:t> ৪৮-৫১ </a:t>
            </a:r>
            <a:r>
              <a:rPr lang="en-US" sz="4000" dirty="0" err="1">
                <a:solidFill>
                  <a:srgbClr val="00B0F0"/>
                </a:solidFill>
              </a:rPr>
              <a:t>পর্যন্ত</a:t>
            </a:r>
            <a:r>
              <a:rPr lang="en-US" sz="4000" dirty="0">
                <a:solidFill>
                  <a:srgbClr val="00B0F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3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1754BD4D-CE08-413B-A0B0-047737F8F227}"/>
              </a:ext>
            </a:extLst>
          </p:cNvPr>
          <p:cNvSpPr/>
          <p:nvPr/>
        </p:nvSpPr>
        <p:spPr>
          <a:xfrm>
            <a:off x="3101010" y="235222"/>
            <a:ext cx="6612834" cy="2454969"/>
          </a:xfrm>
          <a:prstGeom prst="irregularSeal2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6A8A6-DA9C-40D9-96A4-5507AF7991EC}"/>
              </a:ext>
            </a:extLst>
          </p:cNvPr>
          <p:cNvSpPr txBox="1"/>
          <p:nvPr/>
        </p:nvSpPr>
        <p:spPr>
          <a:xfrm rot="21093386">
            <a:off x="4532242" y="1060169"/>
            <a:ext cx="298173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শিখনফল</a:t>
            </a: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764F0-ECA3-4299-B8F7-3CDDEC9090E8}"/>
              </a:ext>
            </a:extLst>
          </p:cNvPr>
          <p:cNvSpPr txBox="1"/>
          <p:nvPr/>
        </p:nvSpPr>
        <p:spPr>
          <a:xfrm>
            <a:off x="1563755" y="2724978"/>
            <a:ext cx="9528313" cy="3900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পাঠ</a:t>
            </a:r>
            <a:r>
              <a:rPr lang="en-US" sz="2800" dirty="0"/>
              <a:t> </a:t>
            </a:r>
            <a:r>
              <a:rPr lang="en-US" sz="2800" dirty="0" err="1"/>
              <a:t>শেষে</a:t>
            </a:r>
            <a:r>
              <a:rPr lang="en-US" sz="2800" dirty="0"/>
              <a:t> </a:t>
            </a:r>
            <a:r>
              <a:rPr lang="en-US" sz="2800" dirty="0" err="1"/>
              <a:t>শিক্ষার্থীরা</a:t>
            </a:r>
            <a:r>
              <a:rPr lang="en-US" sz="2800" dirty="0"/>
              <a:t>……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প্রসেসিং</a:t>
            </a:r>
            <a:r>
              <a:rPr lang="en-US" sz="2800" dirty="0"/>
              <a:t> </a:t>
            </a:r>
            <a:r>
              <a:rPr lang="en-US" sz="2800" dirty="0" err="1"/>
              <a:t>বিষয়টি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তথ্য</a:t>
            </a:r>
            <a:r>
              <a:rPr lang="en-US" sz="2800" dirty="0"/>
              <a:t> ও </a:t>
            </a:r>
            <a:r>
              <a:rPr lang="en-US" sz="2800" dirty="0" err="1"/>
              <a:t>যোগাযোগ</a:t>
            </a:r>
            <a:r>
              <a:rPr lang="en-US" sz="2800" dirty="0"/>
              <a:t> </a:t>
            </a:r>
            <a:r>
              <a:rPr lang="en-US" sz="2800" dirty="0" err="1"/>
              <a:t>প্রযুক্তির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প্রসেসিংয়ের</a:t>
            </a:r>
            <a:r>
              <a:rPr lang="en-US" sz="2800" dirty="0"/>
              <a:t>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তথ্য</a:t>
            </a:r>
            <a:r>
              <a:rPr lang="en-US" sz="2800" dirty="0"/>
              <a:t> ও </a:t>
            </a:r>
            <a:r>
              <a:rPr lang="en-US" sz="2800" dirty="0" err="1"/>
              <a:t>যোগাযোগ</a:t>
            </a:r>
            <a:r>
              <a:rPr lang="en-US" sz="2800" dirty="0"/>
              <a:t> </a:t>
            </a:r>
            <a:r>
              <a:rPr lang="en-US" sz="2800" dirty="0" err="1"/>
              <a:t>প্রযুক্তিতে</a:t>
            </a:r>
            <a:r>
              <a:rPr lang="en-US" sz="2800" dirty="0"/>
              <a:t> </a:t>
            </a:r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প্রসেসিংয়ের</a:t>
            </a:r>
            <a:r>
              <a:rPr lang="en-US" sz="2800" dirty="0"/>
              <a:t> </a:t>
            </a:r>
            <a:r>
              <a:rPr lang="en-US" sz="2800" dirty="0" err="1"/>
              <a:t>গুরুত্ব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20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3966F3-59D4-4AAD-9C1A-9EBD84ECEFB2}"/>
              </a:ext>
            </a:extLst>
          </p:cNvPr>
          <p:cNvSpPr txBox="1"/>
          <p:nvPr/>
        </p:nvSpPr>
        <p:spPr>
          <a:xfrm>
            <a:off x="715617" y="821635"/>
            <a:ext cx="11092070" cy="4464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C00000"/>
                </a:solidFill>
              </a:rPr>
              <a:t>ওয়ার্ড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প্রসেসর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কী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লেখালেখির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জন্য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যে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অ্যাপ্লিকেশন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সফটওয়্যার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তৈরি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হয়েছে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তার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নাম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হচ্ছে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ওয়ার্ড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প্রসেসর</a:t>
            </a:r>
            <a:r>
              <a:rPr lang="en-US" sz="2400" dirty="0">
                <a:solidFill>
                  <a:schemeClr val="tx2"/>
                </a:solidFill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B050"/>
                </a:solidFill>
              </a:rPr>
              <a:t>লেখালেখি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করতে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হলেই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ওয়ার্ড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লিখতে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হয়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সুন্দর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করে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লিখতে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হলে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শব্দগুলোকে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সাজাতে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হয়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গোছাতে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হয়-আর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এটা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হচ্ছে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এক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ধরণের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প্রক্রিয়া-যার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ইংরেজি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হচ্ছে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প্রসেসিং</a:t>
            </a:r>
            <a:r>
              <a:rPr lang="en-US" sz="2400" dirty="0">
                <a:solidFill>
                  <a:srgbClr val="00B050"/>
                </a:solidFill>
              </a:rPr>
              <a:t> (Processing)।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দুটি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মিলে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হয়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ওয়ার্ড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প্রসেসিং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আর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যে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সফটওয়্যার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ওয়ার্ড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প্রসেসিং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করে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সেটা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হচ্ছে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ওয়ার্ড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প্রসেসর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318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A9F076-B326-413F-8A9E-0F8F6C67BDFE}"/>
              </a:ext>
            </a:extLst>
          </p:cNvPr>
          <p:cNvSpPr txBox="1"/>
          <p:nvPr/>
        </p:nvSpPr>
        <p:spPr>
          <a:xfrm>
            <a:off x="1948070" y="2159664"/>
            <a:ext cx="8852452" cy="3254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তোমাদের</a:t>
            </a:r>
            <a:r>
              <a:rPr lang="en-US" sz="2800" dirty="0"/>
              <a:t> </a:t>
            </a:r>
            <a:r>
              <a:rPr lang="en-US" sz="2800" dirty="0" err="1"/>
              <a:t>দুটি</a:t>
            </a:r>
            <a:r>
              <a:rPr lang="en-US" sz="2800" dirty="0"/>
              <a:t> </a:t>
            </a:r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দেখানো</a:t>
            </a:r>
            <a:r>
              <a:rPr lang="en-US" sz="2800" dirty="0"/>
              <a:t> </a:t>
            </a:r>
            <a:r>
              <a:rPr lang="en-US" sz="2800" dirty="0" err="1"/>
              <a:t>হচ্ছে</a:t>
            </a:r>
            <a:r>
              <a:rPr lang="en-US" sz="2800" dirty="0"/>
              <a:t>। </a:t>
            </a:r>
            <a:r>
              <a:rPr lang="en-US" sz="2800" dirty="0" err="1"/>
              <a:t>একটা</a:t>
            </a:r>
            <a:r>
              <a:rPr lang="en-US" sz="2800" dirty="0"/>
              <a:t> </a:t>
            </a:r>
            <a:r>
              <a:rPr lang="en-US" sz="2800" dirty="0" err="1"/>
              <a:t>ছবিতে</a:t>
            </a:r>
            <a:r>
              <a:rPr lang="en-US" sz="2800" dirty="0"/>
              <a:t> </a:t>
            </a:r>
            <a:r>
              <a:rPr lang="en-US" sz="2800" dirty="0" err="1"/>
              <a:t>আছে</a:t>
            </a:r>
            <a:r>
              <a:rPr lang="en-US" sz="2800" dirty="0"/>
              <a:t> </a:t>
            </a:r>
            <a:r>
              <a:rPr lang="en-US" sz="2800" dirty="0" err="1"/>
              <a:t>হাতের</a:t>
            </a:r>
            <a:r>
              <a:rPr lang="en-US" sz="2800" dirty="0"/>
              <a:t> </a:t>
            </a:r>
            <a:r>
              <a:rPr lang="en-US" sz="2800" dirty="0" err="1"/>
              <a:t>লেখা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পৃষ্ঠা</a:t>
            </a:r>
            <a:r>
              <a:rPr lang="en-US" sz="2800" dirty="0"/>
              <a:t>। </a:t>
            </a:r>
            <a:r>
              <a:rPr lang="en-US" sz="2800" dirty="0" err="1"/>
              <a:t>সে</a:t>
            </a:r>
            <a:r>
              <a:rPr lang="en-US" sz="2800" dirty="0"/>
              <a:t> </a:t>
            </a:r>
            <a:r>
              <a:rPr lang="en-US" sz="2800" dirty="0" err="1"/>
              <a:t>একই</a:t>
            </a:r>
            <a:r>
              <a:rPr lang="en-US" sz="2800" dirty="0"/>
              <a:t> </a:t>
            </a:r>
            <a:r>
              <a:rPr lang="en-US" sz="2800" dirty="0" err="1"/>
              <a:t>পৃষ্ঠাটি</a:t>
            </a:r>
            <a:r>
              <a:rPr lang="en-US" sz="2800" dirty="0"/>
              <a:t> </a:t>
            </a:r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প্রসেসরে</a:t>
            </a:r>
            <a:r>
              <a:rPr lang="en-US" sz="2800" dirty="0"/>
              <a:t> </a:t>
            </a:r>
            <a:r>
              <a:rPr lang="en-US" sz="2800" dirty="0" err="1"/>
              <a:t>টাইপ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তোমাদের</a:t>
            </a:r>
            <a:r>
              <a:rPr lang="en-US" sz="2800" dirty="0"/>
              <a:t> </a:t>
            </a:r>
            <a:r>
              <a:rPr lang="en-US" sz="2800" dirty="0" err="1"/>
              <a:t>দেখানো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। </a:t>
            </a:r>
            <a:r>
              <a:rPr lang="en-US" sz="2800" dirty="0" err="1"/>
              <a:t>তোমরা</a:t>
            </a:r>
            <a:r>
              <a:rPr lang="en-US" sz="2800" dirty="0"/>
              <a:t> </a:t>
            </a:r>
            <a:r>
              <a:rPr lang="en-US" sz="2800" dirty="0" err="1"/>
              <a:t>দুটি</a:t>
            </a:r>
            <a:r>
              <a:rPr lang="en-US" sz="2800" dirty="0"/>
              <a:t> </a:t>
            </a:r>
            <a:r>
              <a:rPr lang="en-US" sz="2800" dirty="0" err="1"/>
              <a:t>পৃষ্ঠাই</a:t>
            </a:r>
            <a:r>
              <a:rPr lang="en-US" sz="2800" dirty="0"/>
              <a:t> </a:t>
            </a:r>
            <a:r>
              <a:rPr lang="en-US" sz="2800" dirty="0" err="1"/>
              <a:t>ভালভাবে</a:t>
            </a:r>
            <a:r>
              <a:rPr lang="en-US" sz="2800" dirty="0"/>
              <a:t> </a:t>
            </a:r>
            <a:r>
              <a:rPr lang="en-US" sz="2800" dirty="0" err="1"/>
              <a:t>লক্ষ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নিজেরাই</a:t>
            </a:r>
            <a:r>
              <a:rPr lang="en-US" sz="2800" dirty="0"/>
              <a:t> </a:t>
            </a:r>
            <a:r>
              <a:rPr lang="en-US" sz="2800" dirty="0" err="1"/>
              <a:t>আবিষ্কার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 </a:t>
            </a:r>
            <a:r>
              <a:rPr lang="en-US" sz="2800" dirty="0" err="1"/>
              <a:t>ওয়ার্ড</a:t>
            </a:r>
            <a:r>
              <a:rPr lang="en-US" sz="2800" dirty="0"/>
              <a:t> </a:t>
            </a:r>
            <a:r>
              <a:rPr lang="en-US" sz="2800" dirty="0" err="1"/>
              <a:t>প্রসেসর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1A18D-B467-4409-B5E2-2062AF78E0FE}"/>
              </a:ext>
            </a:extLst>
          </p:cNvPr>
          <p:cNvSpPr txBox="1"/>
          <p:nvPr/>
        </p:nvSpPr>
        <p:spPr>
          <a:xfrm>
            <a:off x="2438400" y="848139"/>
            <a:ext cx="7593496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লেখাটি</a:t>
            </a:r>
            <a:r>
              <a:rPr lang="en-US" sz="3600" dirty="0"/>
              <a:t> </a:t>
            </a:r>
            <a:r>
              <a:rPr lang="en-US" sz="3600" dirty="0" err="1"/>
              <a:t>মনযোগ</a:t>
            </a:r>
            <a:r>
              <a:rPr lang="en-US" sz="3600" dirty="0"/>
              <a:t> </a:t>
            </a:r>
            <a:r>
              <a:rPr lang="en-US" sz="3600" dirty="0" err="1"/>
              <a:t>সহকারে</a:t>
            </a:r>
            <a:r>
              <a:rPr lang="en-US" sz="3600" dirty="0"/>
              <a:t> </a:t>
            </a:r>
            <a:r>
              <a:rPr lang="en-US" sz="3600" dirty="0" err="1"/>
              <a:t>পড়ি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82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FAB18-D462-447C-928A-FD55D8F69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1140302"/>
            <a:ext cx="6453808" cy="5554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62E15-54A4-41B0-B6DF-81AC92812B72}"/>
              </a:ext>
            </a:extLst>
          </p:cNvPr>
          <p:cNvSpPr txBox="1"/>
          <p:nvPr/>
        </p:nvSpPr>
        <p:spPr>
          <a:xfrm>
            <a:off x="2650435" y="353943"/>
            <a:ext cx="630803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হাতের</a:t>
            </a:r>
            <a:r>
              <a:rPr lang="en-US" sz="4000" b="1" dirty="0"/>
              <a:t> </a:t>
            </a:r>
            <a:r>
              <a:rPr lang="en-US" sz="4000" b="1" dirty="0" err="1"/>
              <a:t>লেখা</a:t>
            </a:r>
            <a:r>
              <a:rPr lang="en-US" sz="4000" b="1" dirty="0"/>
              <a:t> </a:t>
            </a:r>
            <a:r>
              <a:rPr lang="en-US" sz="4000" b="1" dirty="0" err="1"/>
              <a:t>রূপ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480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316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</cp:revision>
  <dcterms:created xsi:type="dcterms:W3CDTF">2020-09-23T06:49:55Z</dcterms:created>
  <dcterms:modified xsi:type="dcterms:W3CDTF">2020-09-30T05:36:23Z</dcterms:modified>
</cp:coreProperties>
</file>