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1" r:id="rId3"/>
    <p:sldId id="277" r:id="rId4"/>
    <p:sldId id="281" r:id="rId5"/>
    <p:sldId id="278" r:id="rId6"/>
    <p:sldId id="279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B6E2F-5292-4701-815D-825316D5BAF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7054C-8369-4AE0-915A-1EE80B4408D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ফুল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624E7D-209E-42ED-BAAB-0E6F2494D065}" type="parTrans" cxnId="{CA03EA6D-A838-413A-9133-ED383806C825}">
      <dgm:prSet/>
      <dgm:spPr/>
      <dgm:t>
        <a:bodyPr/>
        <a:lstStyle/>
        <a:p>
          <a:endParaRPr lang="en-US"/>
        </a:p>
      </dgm:t>
    </dgm:pt>
    <dgm:pt modelId="{5504F69C-461B-4B8B-BEAA-0FD2D8663AAE}" type="sibTrans" cxnId="{CA03EA6D-A838-413A-9133-ED383806C825}">
      <dgm:prSet/>
      <dgm:spPr/>
      <dgm:t>
        <a:bodyPr/>
        <a:lstStyle/>
        <a:p>
          <a:endParaRPr lang="en-US"/>
        </a:p>
      </dgm:t>
    </dgm:pt>
    <dgm:pt modelId="{5F18EE60-C279-47F7-851F-D7BA8751AB5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08CED4-34DD-4CFF-A307-B35EAE322C6D}" type="parTrans" cxnId="{C52B6518-10D3-445D-ACE6-D1E706ECF204}">
      <dgm:prSet/>
      <dgm:spPr/>
      <dgm:t>
        <a:bodyPr/>
        <a:lstStyle/>
        <a:p>
          <a:endParaRPr lang="en-US"/>
        </a:p>
      </dgm:t>
    </dgm:pt>
    <dgm:pt modelId="{8EFD5258-10FA-481E-85AE-8537325EE9D9}" type="sibTrans" cxnId="{C52B6518-10D3-445D-ACE6-D1E706ECF204}">
      <dgm:prSet/>
      <dgm:spPr/>
      <dgm:t>
        <a:bodyPr/>
        <a:lstStyle/>
        <a:p>
          <a:endParaRPr lang="en-US"/>
        </a:p>
      </dgm:t>
    </dgm:pt>
    <dgm:pt modelId="{D81BF441-F848-4C20-A454-B4D32D56F1C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7DD024-D5AA-4023-9B44-EB63C27DD621}" type="parTrans" cxnId="{61B8A778-7D2A-46F8-80A9-144D0811D8F8}">
      <dgm:prSet/>
      <dgm:spPr/>
      <dgm:t>
        <a:bodyPr/>
        <a:lstStyle/>
        <a:p>
          <a:endParaRPr lang="en-US"/>
        </a:p>
      </dgm:t>
    </dgm:pt>
    <dgm:pt modelId="{F3F87C4F-EAF0-42E0-858D-C80AEACAFBE0}" type="sibTrans" cxnId="{61B8A778-7D2A-46F8-80A9-144D0811D8F8}">
      <dgm:prSet/>
      <dgm:spPr/>
      <dgm:t>
        <a:bodyPr/>
        <a:lstStyle/>
        <a:p>
          <a:endParaRPr lang="en-US"/>
        </a:p>
      </dgm:t>
    </dgm:pt>
    <dgm:pt modelId="{BBE402C4-B812-47A7-BA50-70A4A8F7ACF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55A9410-99AB-49BC-B0A3-11A25A2FBF8F}" type="parTrans" cxnId="{4F0A85C5-7FC7-4DF6-A98D-CF782994F6CF}">
      <dgm:prSet/>
      <dgm:spPr/>
      <dgm:t>
        <a:bodyPr/>
        <a:lstStyle/>
        <a:p>
          <a:endParaRPr lang="en-US"/>
        </a:p>
      </dgm:t>
    </dgm:pt>
    <dgm:pt modelId="{8E4B4B17-703A-4F99-B3FD-78F22D672E21}" type="sibTrans" cxnId="{4F0A85C5-7FC7-4DF6-A98D-CF782994F6CF}">
      <dgm:prSet/>
      <dgm:spPr/>
      <dgm:t>
        <a:bodyPr/>
        <a:lstStyle/>
        <a:p>
          <a:endParaRPr lang="en-US"/>
        </a:p>
      </dgm:t>
    </dgm:pt>
    <dgm:pt modelId="{76D0DDDA-5761-4108-91EB-5206F50430D4}" type="pres">
      <dgm:prSet presAssocID="{679B6E2F-5292-4701-815D-825316D5BA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EE68E8-CC4C-4F3B-916F-D9FCFA37DDDD}" type="pres">
      <dgm:prSet presAssocID="{6767054C-8369-4AE0-915A-1EE80B4408D2}" presName="centerShape" presStyleLbl="node0" presStyleIdx="0" presStyleCnt="1" custScaleX="98256" custScaleY="87540" custLinFactNeighborX="269" custLinFactNeighborY="-261"/>
      <dgm:spPr/>
      <dgm:t>
        <a:bodyPr/>
        <a:lstStyle/>
        <a:p>
          <a:endParaRPr lang="en-US"/>
        </a:p>
      </dgm:t>
    </dgm:pt>
    <dgm:pt modelId="{D78A10C9-0487-4C10-AB2C-5895FEB2D8A0}" type="pres">
      <dgm:prSet presAssocID="{D108CED4-34DD-4CFF-A307-B35EAE322C6D}" presName="parTrans" presStyleLbl="sibTrans2D1" presStyleIdx="0" presStyleCnt="3" custScaleX="176667"/>
      <dgm:spPr/>
      <dgm:t>
        <a:bodyPr/>
        <a:lstStyle/>
        <a:p>
          <a:endParaRPr lang="en-US"/>
        </a:p>
      </dgm:t>
    </dgm:pt>
    <dgm:pt modelId="{11B377E7-2D56-4A6D-8AE2-ED79AD5023B1}" type="pres">
      <dgm:prSet presAssocID="{D108CED4-34DD-4CFF-A307-B35EAE322C6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43517E4-68E9-47D8-9E7B-1C2906F4934D}" type="pres">
      <dgm:prSet presAssocID="{5F18EE60-C279-47F7-851F-D7BA8751AB5A}" presName="node" presStyleLbl="node1" presStyleIdx="0" presStyleCnt="3" custScaleX="96174" custScaleY="107109" custRadScaleRad="91505" custRadScaleInc="-6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04DB6-3C55-488C-A174-168AB8A90447}" type="pres">
      <dgm:prSet presAssocID="{137DD024-D5AA-4023-9B44-EB63C27DD621}" presName="parTrans" presStyleLbl="sibTrans2D1" presStyleIdx="1" presStyleCnt="3" custScaleX="185856"/>
      <dgm:spPr/>
      <dgm:t>
        <a:bodyPr/>
        <a:lstStyle/>
        <a:p>
          <a:endParaRPr lang="en-US"/>
        </a:p>
      </dgm:t>
    </dgm:pt>
    <dgm:pt modelId="{56C8DB4E-FD09-43F6-8F0A-AD137BE963E7}" type="pres">
      <dgm:prSet presAssocID="{137DD024-D5AA-4023-9B44-EB63C27DD62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996827F-EF5D-4540-B8EF-FB5424549D6A}" type="pres">
      <dgm:prSet presAssocID="{D81BF441-F848-4C20-A454-B4D32D56F1CD}" presName="node" presStyleLbl="node1" presStyleIdx="1" presStyleCnt="3" custScaleX="115831" custScaleY="106574" custRadScaleRad="103889" custRadScaleInc="-1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9424-EF01-4AAB-8E13-A8053214E577}" type="pres">
      <dgm:prSet presAssocID="{F55A9410-99AB-49BC-B0A3-11A25A2FBF8F}" presName="parTrans" presStyleLbl="sibTrans2D1" presStyleIdx="2" presStyleCnt="3" custAng="21112432" custScaleX="180625" custLinFactNeighborX="-5939" custLinFactNeighborY="33762"/>
      <dgm:spPr/>
      <dgm:t>
        <a:bodyPr/>
        <a:lstStyle/>
        <a:p>
          <a:endParaRPr lang="en-US"/>
        </a:p>
      </dgm:t>
    </dgm:pt>
    <dgm:pt modelId="{D6209D7A-454A-41D9-A73C-B33EA0F43848}" type="pres">
      <dgm:prSet presAssocID="{F55A9410-99AB-49BC-B0A3-11A25A2FBF8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7F1879E-A3CC-4336-85C3-D7791210CE62}" type="pres">
      <dgm:prSet presAssocID="{BBE402C4-B812-47A7-BA50-70A4A8F7ACF6}" presName="node" presStyleLbl="node1" presStyleIdx="2" presStyleCnt="3" custScaleX="112818" custScaleY="112792" custRadScaleRad="104084" custRadScaleInc="1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171D6-252B-446B-9D83-8FF6819D676D}" type="presOf" srcId="{D108CED4-34DD-4CFF-A307-B35EAE322C6D}" destId="{D78A10C9-0487-4C10-AB2C-5895FEB2D8A0}" srcOrd="0" destOrd="0" presId="urn:microsoft.com/office/officeart/2005/8/layout/radial5"/>
    <dgm:cxn modelId="{70526AB3-E5DD-457C-ABFC-79F4732A4876}" type="presOf" srcId="{137DD024-D5AA-4023-9B44-EB63C27DD621}" destId="{7F604DB6-3C55-488C-A174-168AB8A90447}" srcOrd="0" destOrd="0" presId="urn:microsoft.com/office/officeart/2005/8/layout/radial5"/>
    <dgm:cxn modelId="{985B80AD-9A2F-4D1F-B506-C99ED2EEEB5E}" type="presOf" srcId="{6767054C-8369-4AE0-915A-1EE80B4408D2}" destId="{68EE68E8-CC4C-4F3B-916F-D9FCFA37DDDD}" srcOrd="0" destOrd="0" presId="urn:microsoft.com/office/officeart/2005/8/layout/radial5"/>
    <dgm:cxn modelId="{D98808D5-8D76-48D0-AC14-A2208A1D5969}" type="presOf" srcId="{5F18EE60-C279-47F7-851F-D7BA8751AB5A}" destId="{343517E4-68E9-47D8-9E7B-1C2906F4934D}" srcOrd="0" destOrd="0" presId="urn:microsoft.com/office/officeart/2005/8/layout/radial5"/>
    <dgm:cxn modelId="{C52B6518-10D3-445D-ACE6-D1E706ECF204}" srcId="{6767054C-8369-4AE0-915A-1EE80B4408D2}" destId="{5F18EE60-C279-47F7-851F-D7BA8751AB5A}" srcOrd="0" destOrd="0" parTransId="{D108CED4-34DD-4CFF-A307-B35EAE322C6D}" sibTransId="{8EFD5258-10FA-481E-85AE-8537325EE9D9}"/>
    <dgm:cxn modelId="{45D8B02A-5BC4-4B16-B1A1-3E26A878622F}" type="presOf" srcId="{F55A9410-99AB-49BC-B0A3-11A25A2FBF8F}" destId="{FB549424-EF01-4AAB-8E13-A8053214E577}" srcOrd="0" destOrd="0" presId="urn:microsoft.com/office/officeart/2005/8/layout/radial5"/>
    <dgm:cxn modelId="{7BDCDEB5-DE7E-49BE-87ED-B049E51BE205}" type="presOf" srcId="{D81BF441-F848-4C20-A454-B4D32D56F1CD}" destId="{8996827F-EF5D-4540-B8EF-FB5424549D6A}" srcOrd="0" destOrd="0" presId="urn:microsoft.com/office/officeart/2005/8/layout/radial5"/>
    <dgm:cxn modelId="{CA03EA6D-A838-413A-9133-ED383806C825}" srcId="{679B6E2F-5292-4701-815D-825316D5BAFA}" destId="{6767054C-8369-4AE0-915A-1EE80B4408D2}" srcOrd="0" destOrd="0" parTransId="{F3624E7D-209E-42ED-BAAB-0E6F2494D065}" sibTransId="{5504F69C-461B-4B8B-BEAA-0FD2D8663AAE}"/>
    <dgm:cxn modelId="{E6AC43F2-CB1A-4FF8-8EB3-03EAC22E7633}" type="presOf" srcId="{F55A9410-99AB-49BC-B0A3-11A25A2FBF8F}" destId="{D6209D7A-454A-41D9-A73C-B33EA0F43848}" srcOrd="1" destOrd="0" presId="urn:microsoft.com/office/officeart/2005/8/layout/radial5"/>
    <dgm:cxn modelId="{4F0A85C5-7FC7-4DF6-A98D-CF782994F6CF}" srcId="{6767054C-8369-4AE0-915A-1EE80B4408D2}" destId="{BBE402C4-B812-47A7-BA50-70A4A8F7ACF6}" srcOrd="2" destOrd="0" parTransId="{F55A9410-99AB-49BC-B0A3-11A25A2FBF8F}" sibTransId="{8E4B4B17-703A-4F99-B3FD-78F22D672E21}"/>
    <dgm:cxn modelId="{2D09F78C-251F-4BEB-B395-65811410121B}" type="presOf" srcId="{BBE402C4-B812-47A7-BA50-70A4A8F7ACF6}" destId="{77F1879E-A3CC-4336-85C3-D7791210CE62}" srcOrd="0" destOrd="0" presId="urn:microsoft.com/office/officeart/2005/8/layout/radial5"/>
    <dgm:cxn modelId="{CD140849-2605-43E7-BC27-D672614E13AE}" type="presOf" srcId="{D108CED4-34DD-4CFF-A307-B35EAE322C6D}" destId="{11B377E7-2D56-4A6D-8AE2-ED79AD5023B1}" srcOrd="1" destOrd="0" presId="urn:microsoft.com/office/officeart/2005/8/layout/radial5"/>
    <dgm:cxn modelId="{61B8A778-7D2A-46F8-80A9-144D0811D8F8}" srcId="{6767054C-8369-4AE0-915A-1EE80B4408D2}" destId="{D81BF441-F848-4C20-A454-B4D32D56F1CD}" srcOrd="1" destOrd="0" parTransId="{137DD024-D5AA-4023-9B44-EB63C27DD621}" sibTransId="{F3F87C4F-EAF0-42E0-858D-C80AEACAFBE0}"/>
    <dgm:cxn modelId="{F8CC7BA0-4904-47D3-BAF5-AC5A54D05617}" type="presOf" srcId="{137DD024-D5AA-4023-9B44-EB63C27DD621}" destId="{56C8DB4E-FD09-43F6-8F0A-AD137BE963E7}" srcOrd="1" destOrd="0" presId="urn:microsoft.com/office/officeart/2005/8/layout/radial5"/>
    <dgm:cxn modelId="{3BA8EDFE-0099-4870-AD3F-3AE38CA850F1}" type="presOf" srcId="{679B6E2F-5292-4701-815D-825316D5BAFA}" destId="{76D0DDDA-5761-4108-91EB-5206F50430D4}" srcOrd="0" destOrd="0" presId="urn:microsoft.com/office/officeart/2005/8/layout/radial5"/>
    <dgm:cxn modelId="{C933BC47-DDE1-4750-9FFF-457C4ED2127D}" type="presParOf" srcId="{76D0DDDA-5761-4108-91EB-5206F50430D4}" destId="{68EE68E8-CC4C-4F3B-916F-D9FCFA37DDDD}" srcOrd="0" destOrd="0" presId="urn:microsoft.com/office/officeart/2005/8/layout/radial5"/>
    <dgm:cxn modelId="{75ED4D29-D006-44C7-A60B-071D7A40F555}" type="presParOf" srcId="{76D0DDDA-5761-4108-91EB-5206F50430D4}" destId="{D78A10C9-0487-4C10-AB2C-5895FEB2D8A0}" srcOrd="1" destOrd="0" presId="urn:microsoft.com/office/officeart/2005/8/layout/radial5"/>
    <dgm:cxn modelId="{0C0AD97E-A1ED-44F5-B071-047D8D44FEB8}" type="presParOf" srcId="{D78A10C9-0487-4C10-AB2C-5895FEB2D8A0}" destId="{11B377E7-2D56-4A6D-8AE2-ED79AD5023B1}" srcOrd="0" destOrd="0" presId="urn:microsoft.com/office/officeart/2005/8/layout/radial5"/>
    <dgm:cxn modelId="{075B2312-928B-4FC3-BFCE-45676E145589}" type="presParOf" srcId="{76D0DDDA-5761-4108-91EB-5206F50430D4}" destId="{343517E4-68E9-47D8-9E7B-1C2906F4934D}" srcOrd="2" destOrd="0" presId="urn:microsoft.com/office/officeart/2005/8/layout/radial5"/>
    <dgm:cxn modelId="{01482782-ECE8-4FE3-AFD6-0EE67BCA378C}" type="presParOf" srcId="{76D0DDDA-5761-4108-91EB-5206F50430D4}" destId="{7F604DB6-3C55-488C-A174-168AB8A90447}" srcOrd="3" destOrd="0" presId="urn:microsoft.com/office/officeart/2005/8/layout/radial5"/>
    <dgm:cxn modelId="{1A500350-4188-4216-BF88-8C0F4BF0D3D8}" type="presParOf" srcId="{7F604DB6-3C55-488C-A174-168AB8A90447}" destId="{56C8DB4E-FD09-43F6-8F0A-AD137BE963E7}" srcOrd="0" destOrd="0" presId="urn:microsoft.com/office/officeart/2005/8/layout/radial5"/>
    <dgm:cxn modelId="{E77DCF82-F329-4E49-9F7C-EBC0BD2F4EDB}" type="presParOf" srcId="{76D0DDDA-5761-4108-91EB-5206F50430D4}" destId="{8996827F-EF5D-4540-B8EF-FB5424549D6A}" srcOrd="4" destOrd="0" presId="urn:microsoft.com/office/officeart/2005/8/layout/radial5"/>
    <dgm:cxn modelId="{3BAEE7EA-B7B5-4D5D-9A25-C1E2249AA966}" type="presParOf" srcId="{76D0DDDA-5761-4108-91EB-5206F50430D4}" destId="{FB549424-EF01-4AAB-8E13-A8053214E577}" srcOrd="5" destOrd="0" presId="urn:microsoft.com/office/officeart/2005/8/layout/radial5"/>
    <dgm:cxn modelId="{A69A0AE5-553C-4376-B974-2F8A701CB29F}" type="presParOf" srcId="{FB549424-EF01-4AAB-8E13-A8053214E577}" destId="{D6209D7A-454A-41D9-A73C-B33EA0F43848}" srcOrd="0" destOrd="0" presId="urn:microsoft.com/office/officeart/2005/8/layout/radial5"/>
    <dgm:cxn modelId="{EA9FD9F4-A100-4A2D-A77E-98AACF2C48B9}" type="presParOf" srcId="{76D0DDDA-5761-4108-91EB-5206F50430D4}" destId="{77F1879E-A3CC-4336-85C3-D7791210CE6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EE68E8-CC4C-4F3B-916F-D9FCFA37DDDD}">
      <dsp:nvSpPr>
        <dsp:cNvPr id="0" name=""/>
        <dsp:cNvSpPr/>
      </dsp:nvSpPr>
      <dsp:spPr>
        <a:xfrm>
          <a:off x="3124203" y="2798556"/>
          <a:ext cx="1905008" cy="1697244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ফুল</a:t>
          </a:r>
          <a:endParaRPr lang="en-US" sz="6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24203" y="2798556"/>
        <a:ext cx="1905008" cy="1697244"/>
      </dsp:txXfrm>
    </dsp:sp>
    <dsp:sp modelId="{D78A10C9-0487-4C10-AB2C-5895FEB2D8A0}">
      <dsp:nvSpPr>
        <dsp:cNvPr id="0" name=""/>
        <dsp:cNvSpPr/>
      </dsp:nvSpPr>
      <dsp:spPr>
        <a:xfrm rot="15959804">
          <a:off x="3723574" y="2187402"/>
          <a:ext cx="548077" cy="65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5959804">
        <a:off x="3723574" y="2187402"/>
        <a:ext cx="548077" cy="659199"/>
      </dsp:txXfrm>
    </dsp:sp>
    <dsp:sp modelId="{343517E4-68E9-47D8-9E7B-1C2906F4934D}">
      <dsp:nvSpPr>
        <dsp:cNvPr id="0" name=""/>
        <dsp:cNvSpPr/>
      </dsp:nvSpPr>
      <dsp:spPr>
        <a:xfrm>
          <a:off x="2971800" y="142773"/>
          <a:ext cx="1864641" cy="20766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971800" y="142773"/>
        <a:ext cx="1864641" cy="2076651"/>
      </dsp:txXfrm>
    </dsp:sp>
    <dsp:sp modelId="{7F604DB6-3C55-488C-A174-168AB8A90447}">
      <dsp:nvSpPr>
        <dsp:cNvPr id="0" name=""/>
        <dsp:cNvSpPr/>
      </dsp:nvSpPr>
      <dsp:spPr>
        <a:xfrm rot="1319078">
          <a:off x="4911401" y="3807427"/>
          <a:ext cx="757320" cy="65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319078">
        <a:off x="4911401" y="3807427"/>
        <a:ext cx="757320" cy="659199"/>
      </dsp:txXfrm>
    </dsp:sp>
    <dsp:sp modelId="{8996827F-EF5D-4540-B8EF-FB5424549D6A}">
      <dsp:nvSpPr>
        <dsp:cNvPr id="0" name=""/>
        <dsp:cNvSpPr/>
      </dsp:nvSpPr>
      <dsp:spPr>
        <a:xfrm>
          <a:off x="5562586" y="3667230"/>
          <a:ext cx="2245755" cy="2066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5562586" y="3667230"/>
        <a:ext cx="2245755" cy="2066279"/>
      </dsp:txXfrm>
    </dsp:sp>
    <dsp:sp modelId="{FB549424-EF01-4AAB-8E13-A8053214E577}">
      <dsp:nvSpPr>
        <dsp:cNvPr id="0" name=""/>
        <dsp:cNvSpPr/>
      </dsp:nvSpPr>
      <dsp:spPr>
        <a:xfrm rot="9128030">
          <a:off x="2407185" y="3990382"/>
          <a:ext cx="778412" cy="6591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9128030">
        <a:off x="2407185" y="3990382"/>
        <a:ext cx="778412" cy="659199"/>
      </dsp:txXfrm>
    </dsp:sp>
    <dsp:sp modelId="{77F1879E-A3CC-4336-85C3-D7791210CE62}">
      <dsp:nvSpPr>
        <dsp:cNvPr id="0" name=""/>
        <dsp:cNvSpPr/>
      </dsp:nvSpPr>
      <dsp:spPr>
        <a:xfrm>
          <a:off x="304793" y="3514823"/>
          <a:ext cx="2187339" cy="2186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304793" y="3514823"/>
        <a:ext cx="2187339" cy="218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2.gi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google.com.bd/imgres?imgurl=https://www.amazingclubs.com/img/flowergiftclub.jpg&amp;imgrefurl=https://www.amazingclubs.com/flower.html&amp;docid=EUY-g1fD1cGsxM&amp;tbnid=24wEhWBfDUKzFM:&amp;vet=10ahUKEwjinoi-3I3mAhVMxjgGHSf9BBIQMwjzAShhMGE..i&amp;w=500&amp;h=500&amp;bih=639&amp;biw=1355&amp;q=flower&amp;ved=0ahUKEwjinoi-3I3mAhVMxjgGHSf9BBIQMwjzAShhMGE&amp;iact=mrc&amp;uact=8" TargetMode="External"/><Relationship Id="rId3" Type="http://schemas.openxmlformats.org/officeDocument/2006/relationships/hyperlink" Target="https://www.google.com.bd/imgres?imgurl=https://img1.southernliving.timeinc.net/sites/default/files/styles/medium_2x/public/image/2019/07/main/gettyimages-618959744.jpg?itok=9M5uidj5&amp;imgrefurl=https://www.southernliving.com/garden/flowers&amp;docid=YLzu6l_iNs_meM&amp;tbnid=TZQaz_qAHe-xNM:&amp;vet=10ahUKEwjinoi-3I3mAhVMxjgGHSf9BBIQMwi_ASgyMDI..i&amp;w=1200&amp;h=900&amp;bih=639&amp;biw=1355&amp;q=flower&amp;ved=0ahUKEwjinoi-3I3mAhVMxjgGHSf9BBIQMwi_ASgyMDI&amp;iact=mrc&amp;uact=8" TargetMode="External"/><Relationship Id="rId7" Type="http://schemas.openxmlformats.org/officeDocument/2006/relationships/hyperlink" Target="https://www.google.com.bd/imgres?imgurl=https://www.marinabaysands.com/content/dam/singapore/marinabaysands/master/main/home/sg-visitors-guide/Orchids_Singapore/Orchid%204%20_959x554.jpg&amp;imgrefurl=https://www.marinabaysands.com/singapore-visitors-guide/nature-and-outdoors/orchids-singapore-national-flower.html&amp;docid=MPMim3ZXH9x64M&amp;tbnid=qun6s7cJKyXNdM:&amp;vet=10ahUKEwjinoi-3I3mAhVMxjgGHSf9BBIQMwjKASg9MD0..i&amp;w=2718&amp;h=1570&amp;bih=639&amp;biw=1355&amp;q=flower&amp;ved=0ahUKEwjinoi-3I3mAhVMxjgGHSf9BBIQMwjKASg9MD0&amp;iact=mrc&amp;uact=8" TargetMode="Externa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hyperlink" Target="https://www.google.com.bd/imgres?imgurl=http://www.hawaiimagazine.com/sites/default/files/field/image/plumeria%202%20Eric%20Tessmer%20Flickr.jpg&amp;imgrefurl=https://www.hawaiimagazine.com/content/6-iconic-tropical-flowers-will-make-you-think-hawaii&amp;docid=j1daa9TNjxGP4M&amp;tbnid=vDXPDlev7X7I6M:&amp;vet=10ahUKEwjinoi-3I3mAhVMxjgGHSf9BBIQMwjbAShMMEw..i&amp;w=1304&amp;h=902&amp;bih=639&amp;biw=1355&amp;q=flower&amp;ved=0ahUKEwjinoi-3I3mAhVMxjgGHSf9BBIQMwjbAShMMEw&amp;iact=mrc&amp;uact=8" TargetMode="External"/><Relationship Id="rId5" Type="http://schemas.openxmlformats.org/officeDocument/2006/relationships/hyperlink" Target="https://www.google.com.bd/imgres?imgurl=https://hgtvhome.sndimg.com/content/dam/images/hgtv/stock/2018/2/27/0/iStock-purple-geraniums-542945456.jpg.rend.hgtvcom.966.725.suffix/1519754224444.jpeg&amp;imgrefurl=https://www.hgtv.com/outdoors/flowers-and-plants/our-favorite-purple-annual-flowers-pictures&amp;docid=-g9wh8qrggTDJM&amp;tbnid=gBJetbeDPjRWEM:&amp;vet=10ahUKEwjinoi-3I3mAhVMxjgGHSf9BBIQMwjDASg2MDY..i&amp;w=966&amp;h=725&amp;bih=639&amp;biw=1355&amp;q=flower&amp;ved=0ahUKEwjinoi-3I3mAhVMxjgGHSf9BBIQMwjDASg2MDY&amp;iact=mrc&amp;uact=8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s://www.google.com.bd/imgres?imgurl=https://www2.palomar.edu/users/warmstrong/images/cistus1.jpg&amp;imgrefurl=https://www2.palomar.edu/users/warmstrong/termfl1.htm&amp;docid=GGWJS4uTk7-IAM&amp;tbnid=bpXsnGHENcvXBM:&amp;vet=10ahUKEwjinoi-3I3mAhVMxjgGHSf9BBIQMwjTAShEMEQ..i&amp;w=576&amp;h=431&amp;bih=639&amp;biw=1355&amp;q=flower&amp;ved=0ahUKEwjinoi-3I3mAhVMxjgGHSf9BBIQMwjTAShEMEQ&amp;iact=mrc&amp;uact=8" TargetMode="Externa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576945" cy="17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9647" y="924935"/>
            <a:ext cx="522364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76600"/>
            <a:ext cx="422806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928" y="2689661"/>
            <a:ext cx="3169443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7105" y="3149355"/>
            <a:ext cx="1554557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476" y="3801386"/>
            <a:ext cx="2974346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5850" y="732943"/>
            <a:ext cx="766187" cy="1000466"/>
          </a:xfrm>
          <a:prstGeom prst="rect">
            <a:avLst/>
          </a:prstGeom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1792" y="608131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837" y="3149356"/>
            <a:ext cx="3169443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rose_PNG669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902210" y="3733800"/>
            <a:ext cx="2936989" cy="2895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রং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mall_Red_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5562600" cy="4171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124200" y="5791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208944-yellow-marigold-flower-isolated-on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6491062" cy="43084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95600" y="57912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49331296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77417"/>
            <a:ext cx="5791200" cy="4132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7912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রংহলুদ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.somewhereinblog.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95400"/>
            <a:ext cx="5985532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228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60885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biscus-rosa-sinensis-China-Rose-Chinese-Hibis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295400"/>
            <a:ext cx="7086600" cy="4229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5638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রং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" y="3810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8800" y="381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32004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1242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685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133600"/>
            <a:ext cx="6781800" cy="34817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7803253" cy="4120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1371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371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রং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ms.somewhereinblog.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1940226" cy="145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1449331296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81400"/>
            <a:ext cx="1978141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Valentine-Rose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5257800"/>
            <a:ext cx="2057400" cy="1364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191000" y="20574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5562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057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3886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5638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514600" y="2362200"/>
            <a:ext cx="1524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105400" y="2286000"/>
            <a:ext cx="1752600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514600" y="4114800"/>
            <a:ext cx="1752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V="1">
            <a:off x="5029200" y="4114800"/>
            <a:ext cx="1752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514600" y="5715000"/>
            <a:ext cx="15240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334000" y="5791200"/>
            <a:ext cx="1752600" cy="304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1981200" cy="1073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osto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352800"/>
            <a:ext cx="1981200" cy="1169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2208944-yellow-marigold-flower-isolated-on-wh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800600"/>
            <a:ext cx="1981200" cy="1315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 flipV="1">
            <a:off x="3276600" y="3352797"/>
            <a:ext cx="2514600" cy="6857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3352800"/>
            <a:ext cx="45719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3352800"/>
            <a:ext cx="762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76600" y="3352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3352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3352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3657600" y="5257800"/>
            <a:ext cx="1828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0" y="5257800"/>
            <a:ext cx="45719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10000" y="5257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257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3352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525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 flipV="1">
            <a:off x="3657600" y="2209800"/>
            <a:ext cx="1828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0" y="2209800"/>
            <a:ext cx="45719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00" y="2209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4400" y="2209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715000" y="2286000"/>
            <a:ext cx="9144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5867400" y="35052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5715000" y="5486400"/>
            <a:ext cx="914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/>
      <p:bldP spid="35" grpId="0"/>
      <p:bldP spid="31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655292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altLang="en-US" sz="8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altLang="en-US" sz="96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8800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altLang="en-US" sz="96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22" y="1269339"/>
            <a:ext cx="2680855" cy="53751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2362200"/>
            <a:ext cx="5638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মোবাইলঃ০১৭১৫৮৩৮৪৯৬</a:t>
            </a:r>
            <a:r>
              <a:rPr lang="en-GB" sz="44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_MG_6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34199" y="1447800"/>
            <a:ext cx="1524000" cy="227005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a Rose Rosaceae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52750"/>
            <a:ext cx="27432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ms.somewhereinblog.n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971800"/>
            <a:ext cx="2637692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1449331296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971800"/>
            <a:ext cx="2627904" cy="2007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752600"/>
            <a:ext cx="45719" cy="441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ms.somewhereinblog.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2032150" cy="1526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1449331296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276600"/>
            <a:ext cx="2077878" cy="1587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ink-rose-graphic-for-facebook-sh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4953000"/>
            <a:ext cx="2057400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05400" y="19050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657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410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গাঁদা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175150" y="2439586"/>
            <a:ext cx="2235050" cy="14466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4191000"/>
            <a:ext cx="21336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3200400" y="2514600"/>
            <a:ext cx="2057400" cy="3209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208944-yellow-marigold-flower-isolated-on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1800"/>
            <a:ext cx="2133600" cy="141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Hibiscus-rosa-sinensis-China-Rose-Chinese-Hibis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4800600"/>
            <a:ext cx="2133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mosto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295400"/>
            <a:ext cx="2172433" cy="1449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96000" y="1752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352800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3340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12" y="542308"/>
            <a:ext cx="4597352" cy="5908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36474"/>
            <a:ext cx="9144000" cy="2521527"/>
          </a:xfrm>
          <a:prstGeom prst="rect">
            <a:avLst/>
          </a:prstGeom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58" y="1458692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24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930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1" y="18288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8000">
                  <a:noFill/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8000">
                <a:noFill/>
                <a:prstDash val="solid"/>
                <a:miter lim="800000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"/>
            <a:ext cx="3124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304800"/>
            <a:ext cx="6172200" cy="152400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5943600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বিষয়ঃআমার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শ্রেণিঃপ্রথম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পাঠঃ৪৬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200111_143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905000"/>
            <a:ext cx="2520462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২.৬.১।পরিচিত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2.4.1।পরিচিত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২.৬.৪।পরিচিত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রং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২.৪.৩।পরিচিত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রং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86200" y="2819400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410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 result for flower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468880" cy="18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 result for flower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468880" cy="18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flower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371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flower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3352800"/>
            <a:ext cx="2743200" cy="18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57200" y="1371600"/>
            <a:ext cx="8229600" cy="3828415"/>
            <a:chOff x="457200" y="1371600"/>
            <a:chExt cx="8229600" cy="3828415"/>
          </a:xfrm>
        </p:grpSpPr>
        <p:pic>
          <p:nvPicPr>
            <p:cNvPr id="11" name="Picture 10" descr="Image result for flower">
              <a:hlinkClick r:id="rId11"/>
            </p:cNvPr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9800" y="1371600"/>
              <a:ext cx="2667000" cy="177990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 descr="Image result for flower">
              <a:hlinkClick r:id="rId13"/>
            </p:cNvPr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19800" y="3352800"/>
              <a:ext cx="26670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 descr="Image result for flower">
              <a:hlinkClick r:id="rId3"/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371600"/>
              <a:ext cx="2468880" cy="18472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 descr="Image result for flower">
              <a:hlinkClick r:id="rId5"/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352800"/>
              <a:ext cx="2468880" cy="18472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 descr="Image result for flower">
              <a:hlinkClick r:id="rId7"/>
            </p:cNvPr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4200" y="1371600"/>
              <a:ext cx="2743200" cy="1828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Image result for flower">
              <a:hlinkClick r:id="rId9"/>
            </p:cNvPr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24200" y="3352800"/>
              <a:ext cx="2743200" cy="18472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71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রুবির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পাঠ্যাংশঃরুবির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04800"/>
            <a:ext cx="594449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8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0-09-28_12-57-5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352800"/>
            <a:ext cx="6339326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er-flower-garden-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85800"/>
            <a:ext cx="6781800" cy="5003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5943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বাগান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ফুলটির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sto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017515" cy="4014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212</Words>
  <Application>Microsoft Office PowerPoint</Application>
  <PresentationFormat>On-screen Show (4:3)</PresentationFormat>
  <Paragraphs>79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center service</dc:creator>
  <cp:lastModifiedBy>IT center service</cp:lastModifiedBy>
  <cp:revision>25</cp:revision>
  <dcterms:created xsi:type="dcterms:W3CDTF">2006-08-16T00:00:00Z</dcterms:created>
  <dcterms:modified xsi:type="dcterms:W3CDTF">2020-09-29T17:13:06Z</dcterms:modified>
</cp:coreProperties>
</file>