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78" r:id="rId9"/>
    <p:sldId id="277" r:id="rId10"/>
    <p:sldId id="276" r:id="rId11"/>
    <p:sldId id="262" r:id="rId12"/>
    <p:sldId id="279" r:id="rId13"/>
    <p:sldId id="280" r:id="rId14"/>
    <p:sldId id="273" r:id="rId15"/>
    <p:sldId id="263" r:id="rId16"/>
    <p:sldId id="274" r:id="rId17"/>
    <p:sldId id="275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D60093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660"/>
  </p:normalViewPr>
  <p:slideViewPr>
    <p:cSldViewPr>
      <p:cViewPr varScale="1">
        <p:scale>
          <a:sx n="61" d="100"/>
          <a:sy n="61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572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Colourful_Flower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924800" cy="4743923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elina-Akter_news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010400" cy="44742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914400" y="5410200"/>
            <a:ext cx="696376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নার্স-রূগীর সেবা করেন এবং রূগীকে সুস্থ্য করে তোলেন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86200"/>
            <a:ext cx="575830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২য় দল-কয়েকটি সেবা দানকারীর নাম </a:t>
            </a:r>
          </a:p>
          <a:p>
            <a:pPr algn="ctr"/>
            <a:endParaRPr lang="bn-BD" sz="36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8600"/>
            <a:ext cx="2727029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295400" y="1524000"/>
            <a:ext cx="636424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১ম দল- কয়েকটি সেবা দানকারীর নাম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2590800"/>
            <a:ext cx="45720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ডাক্টার,শিক্ষক,নার্স,  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5257800"/>
            <a:ext cx="4648200" cy="838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শিক্ষক,ডাক্টার,ব্যবসায়ী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693491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১ম দল- ছবি দেখে বলো কিভাবে সেবা দেয় </a:t>
            </a:r>
          </a:p>
        </p:txBody>
      </p:sp>
      <p:pic>
        <p:nvPicPr>
          <p:cNvPr id="4" name="Picture 3" descr="Selina-Akter_news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1828800" cy="2222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 descr="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1752600" cy="2209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Cross 6"/>
          <p:cNvSpPr/>
          <p:nvPr/>
        </p:nvSpPr>
        <p:spPr>
          <a:xfrm>
            <a:off x="1752600" y="2971800"/>
            <a:ext cx="762000" cy="685800"/>
          </a:xfrm>
          <a:prstGeom prst="plus">
            <a:avLst/>
          </a:prstGeom>
          <a:solidFill>
            <a:schemeClr val="bg2">
              <a:lumMod val="2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43400" y="2743200"/>
            <a:ext cx="2209800" cy="1143000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 সেবা দেয়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1752600"/>
            <a:ext cx="2590800" cy="335280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ডাক্টার রুগীর চিকিৎসা করে এবং নার্স রুগীর সেবা-যত্ন করে আমাদের সেবা 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69281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ডাক্টার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4648200"/>
            <a:ext cx="60960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নার্স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9248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২য় দল- ছবি দেখে বলো কিভাবে সেবা দেয়  </a:t>
            </a:r>
          </a:p>
          <a:p>
            <a:pPr algn="ctr"/>
            <a:endParaRPr lang="bn-BD" sz="36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_bus_driver_travels_down_monivong_in_a_city_bus_08_04_2016_pha_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1828799" cy="21336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Cross 3"/>
          <p:cNvSpPr/>
          <p:nvPr/>
        </p:nvSpPr>
        <p:spPr>
          <a:xfrm>
            <a:off x="1828800" y="3429000"/>
            <a:ext cx="990600" cy="762000"/>
          </a:xfrm>
          <a:prstGeom prst="plus">
            <a:avLst/>
          </a:prstGeom>
          <a:solidFill>
            <a:srgbClr val="00B050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8200" y="3200400"/>
            <a:ext cx="2209800" cy="1143000"/>
          </a:xfrm>
          <a:prstGeom prst="rightArrow">
            <a:avLst/>
          </a:prstGeom>
          <a:solidFill>
            <a:srgbClr val="00B050"/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 সেবা দেয়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isir_Ali_rickshaw_plle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819400"/>
            <a:ext cx="1828800" cy="206477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6858000" y="1905000"/>
            <a:ext cx="2286000" cy="3429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softEdge rad="63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গাড়ীচালক এবং রিকশাচালক আমাদের এক জায়গা থেকে অন্য জায়গায় নিয়ে গিয়ে যাতায়াত এ সাহায্য করে এবং আমাদের সেবা দেয়।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97815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গাড়িচালক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181600"/>
            <a:ext cx="110799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রিকশাচালক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881_18426_7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1"/>
            <a:ext cx="2362200" cy="1143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2286000" cy="1295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Up Ribbon 5"/>
          <p:cNvSpPr/>
          <p:nvPr/>
        </p:nvSpPr>
        <p:spPr>
          <a:xfrm>
            <a:off x="533400" y="152400"/>
            <a:ext cx="7391400" cy="838200"/>
          </a:xfrm>
          <a:prstGeom prst="ribbon2">
            <a:avLst/>
          </a:prstGeom>
          <a:solidFill>
            <a:schemeClr val="accent6">
              <a:lumMod val="75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 দেখে নাম বলো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qqq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33801"/>
            <a:ext cx="2286000" cy="1371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Farm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274681"/>
            <a:ext cx="2286000" cy="158331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Notched Right Arrow 8"/>
          <p:cNvSpPr/>
          <p:nvPr/>
        </p:nvSpPr>
        <p:spPr>
          <a:xfrm>
            <a:off x="2362200" y="1295400"/>
            <a:ext cx="1371600" cy="762000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2362200" y="2590800"/>
            <a:ext cx="1295400" cy="76200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2362200" y="4038600"/>
            <a:ext cx="1371600" cy="68580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2362200" y="5562600"/>
            <a:ext cx="1295400" cy="76200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24400" y="1295400"/>
            <a:ext cx="2819400" cy="838200"/>
          </a:xfrm>
          <a:prstGeom prst="round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কুমার 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00600" y="2514600"/>
            <a:ext cx="2743200" cy="914400"/>
          </a:xfrm>
          <a:prstGeom prst="round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ডাক্টার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3962400"/>
            <a:ext cx="2743200" cy="838200"/>
          </a:xfrm>
          <a:prstGeom prst="round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জেলে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5410200"/>
            <a:ext cx="2667000" cy="914400"/>
          </a:xfrm>
          <a:prstGeom prst="round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কৃষক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839094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124200" y="1143000"/>
            <a:ext cx="278794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 করে যেমন -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286000"/>
            <a:ext cx="70294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১।কয়েকটি পেশাজীবীর তালিকা তৈরি করো।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724400"/>
          <a:ext cx="8686800" cy="1676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30250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endParaRPr lang="en-US" sz="40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ডাক্টার</a:t>
                      </a:r>
                      <a:r>
                        <a:rPr lang="bn-BD" sz="4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কৃষক</a:t>
                      </a:r>
                      <a:endParaRPr lang="en-US" sz="40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জেলে</a:t>
                      </a:r>
                      <a:endParaRPr lang="en-US" sz="40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রিকশাচালক</a:t>
                      </a:r>
                      <a:endParaRPr lang="en-US" sz="4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মুচি</a:t>
                      </a:r>
                      <a:endParaRPr lang="en-US" sz="4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ব্যবসায়ী</a:t>
                      </a:r>
                      <a:endParaRPr lang="en-US" sz="4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endParaRPr lang="en-US" sz="4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962400" y="3200400"/>
            <a:ext cx="762000" cy="1283208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162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যারা সেবা দেয় তাদের কয়েকটি নাম বলো।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048000"/>
            <a:ext cx="2133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১।জেলে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3048000"/>
            <a:ext cx="2286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২।কামার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3048000"/>
            <a:ext cx="2133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৩।শিক্ষক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343400"/>
            <a:ext cx="2743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৪।রিকশাচালক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267200"/>
            <a:ext cx="21336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৫।রাজমিস্ত্রি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62400" y="1828800"/>
            <a:ext cx="713232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348760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27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৩।তুমি শিক্ষক হলে তোমার পেশাটি কোন ধরনের হবে তা বুঝিয়ে লিখ। </a:t>
            </a:r>
            <a:endParaRPr lang="en-US" sz="4000" b="1" dirty="0">
              <a:ln w="12700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53361"/>
            <a:ext cx="80010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সেবাদানকারী পেশা কারন এ পেশায় শিক্ষার্থীরা সুশিক্ষিত হয়ে ভাল মানুষ হিসেবে গড়ে ওঠে 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981200"/>
            <a:ext cx="990600" cy="1219200"/>
          </a:xfrm>
          <a:prstGeom prst="downArrow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7162800" cy="1323439"/>
          </a:xfrm>
          <a:prstGeom prst="rect">
            <a:avLst/>
          </a:prstGeom>
          <a:solidFill>
            <a:srgbClr val="00B0F0"/>
          </a:soli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8636000" cy="4171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3962400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Font typeface="Arial" pitchFamily="34" charset="0"/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খোড়াখাই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বৈষ্ণবপাড়া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pPr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পার্বতীপুর, দিনাজপুর।</a:t>
            </a:r>
            <a:r>
              <a:rPr lang="bn-BD" sz="2800" dirty="0" smtClean="0"/>
              <a:t>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2133600"/>
            <a:ext cx="3886200" cy="224676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-৩য়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শ্বপরিচয়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পাঠের নাম-সমাজের বিভিন্ন পেশা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পাঠ্যাংশ-যারা সেবা দেন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তাং-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14400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838200"/>
            <a:ext cx="29718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</p:txBody>
      </p:sp>
      <p:sp>
        <p:nvSpPr>
          <p:cNvPr id="6" name="Down Arrow 5"/>
          <p:cNvSpPr/>
          <p:nvPr/>
        </p:nvSpPr>
        <p:spPr>
          <a:xfrm>
            <a:off x="4572000" y="381000"/>
            <a:ext cx="76200" cy="5562600"/>
          </a:xfrm>
          <a:prstGeom prst="downArrow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8549" y="2590800"/>
            <a:ext cx="7404851" cy="52322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সমাজের বিভিন্ন ধরনের পেশার তালিকা তৈরি করতে পারবে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362200" y="609600"/>
            <a:ext cx="4267200" cy="1143000"/>
          </a:xfrm>
          <a:prstGeom prst="horizontalScroll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6324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বিভিন্ন পেশাজীবীর ছবি দেখি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3124200" cy="2281843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Picture 7" descr="v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3300569" cy="2133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9" name="Picture 8" descr="indexr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124200" cy="2133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0" name="Picture 9" descr="u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14800"/>
            <a:ext cx="3135086" cy="21336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114800"/>
            <a:ext cx="5985447" cy="1323439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যারা সেবা দেন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981200" y="457200"/>
            <a:ext cx="5334000" cy="1752600"/>
          </a:xfrm>
          <a:prstGeom prst="ribbon">
            <a:avLst/>
          </a:prstGeom>
          <a:solidFill>
            <a:schemeClr val="bg1">
              <a:lumMod val="65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r>
              <a:rPr lang="en-US" sz="5400" b="1" dirty="0" smtClean="0">
                <a:ln w="18000">
                  <a:noFill/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noFill/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19200"/>
            <a:ext cx="411480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তোমাদের বইয়ের ২৬ পৃষ্ঠা বের করো 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6019800" cy="126188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পাঠ-উপস্থাপন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562600"/>
            <a:ext cx="34290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গাড়ি চালক-গাড়ি চালান</a:t>
            </a:r>
          </a:p>
        </p:txBody>
      </p:sp>
      <p:pic>
        <p:nvPicPr>
          <p:cNvPr id="15" name="Picture 14" descr="a_bus_driver_travels_down_monivong_in_a_city_bus_08_04_2016_pha_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410200" cy="3608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181600"/>
            <a:ext cx="3733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ডাক্টার-রুগির চিকিৎসা করে রূগীকে সুস্থ্য করে তোলেন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838200"/>
            <a:ext cx="6270172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953000"/>
            <a:ext cx="28956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শিক্ষক- শিক্ষার্থীকে শেখান এবং শিক্ষিত করে তোলেন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079672" cy="4267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618</TotalTime>
  <Words>259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PTI_DNJ</dc:creator>
  <cp:lastModifiedBy>DPE</cp:lastModifiedBy>
  <cp:revision>210</cp:revision>
  <dcterms:created xsi:type="dcterms:W3CDTF">2006-08-16T00:00:00Z</dcterms:created>
  <dcterms:modified xsi:type="dcterms:W3CDTF">2020-09-30T09:27:30Z</dcterms:modified>
</cp:coreProperties>
</file>