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8" r:id="rId4"/>
    <p:sldId id="271" r:id="rId5"/>
    <p:sldId id="274" r:id="rId6"/>
    <p:sldId id="267" r:id="rId7"/>
    <p:sldId id="269" r:id="rId8"/>
    <p:sldId id="260" r:id="rId9"/>
    <p:sldId id="272" r:id="rId10"/>
    <p:sldId id="273" r:id="rId11"/>
    <p:sldId id="25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teno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09" y="2127118"/>
            <a:ext cx="7391401" cy="381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11237" r="6698" b="26978"/>
          <a:stretch/>
        </p:blipFill>
        <p:spPr bwMode="auto">
          <a:xfrm>
            <a:off x="865910" y="838200"/>
            <a:ext cx="7391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" t="13287" r="4729" b="28295"/>
          <a:stretch/>
        </p:blipFill>
        <p:spPr bwMode="auto">
          <a:xfrm>
            <a:off x="865909" y="1524000"/>
            <a:ext cx="7391401" cy="60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93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t="11032" r="37130" b="23206"/>
          <a:stretch/>
        </p:blipFill>
        <p:spPr bwMode="auto">
          <a:xfrm>
            <a:off x="4191001" y="4592780"/>
            <a:ext cx="4038599" cy="66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t="10275" r="46531" b="29513"/>
          <a:stretch/>
        </p:blipFill>
        <p:spPr bwMode="auto">
          <a:xfrm>
            <a:off x="4191001" y="3582120"/>
            <a:ext cx="4038599" cy="60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t="12324" r="52548" b="26023"/>
          <a:stretch/>
        </p:blipFill>
        <p:spPr bwMode="auto">
          <a:xfrm>
            <a:off x="4191001" y="2576946"/>
            <a:ext cx="4038600" cy="6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t="14675" r="13636" b="26731"/>
          <a:stretch/>
        </p:blipFill>
        <p:spPr bwMode="auto">
          <a:xfrm>
            <a:off x="3581400" y="886691"/>
            <a:ext cx="2895600" cy="101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35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vel 1"/>
          <p:cNvSpPr/>
          <p:nvPr/>
        </p:nvSpPr>
        <p:spPr>
          <a:xfrm>
            <a:off x="110836" y="-7620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" t="12873" r="8149" b="22734"/>
          <a:stretch/>
        </p:blipFill>
        <p:spPr bwMode="auto">
          <a:xfrm>
            <a:off x="3657601" y="2743200"/>
            <a:ext cx="4682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12523" r="4644" b="28565"/>
          <a:stretch/>
        </p:blipFill>
        <p:spPr bwMode="auto">
          <a:xfrm>
            <a:off x="3657601" y="3352800"/>
            <a:ext cx="4682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3024" r="4748" b="26417"/>
          <a:stretch/>
        </p:blipFill>
        <p:spPr bwMode="auto">
          <a:xfrm>
            <a:off x="3657601" y="3962400"/>
            <a:ext cx="46828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13094" r="47268" b="22513"/>
          <a:stretch/>
        </p:blipFill>
        <p:spPr bwMode="auto">
          <a:xfrm>
            <a:off x="3657600" y="5334000"/>
            <a:ext cx="46828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14152" r="24105" b="16032"/>
          <a:stretch/>
        </p:blipFill>
        <p:spPr bwMode="auto">
          <a:xfrm>
            <a:off x="3657601" y="4648200"/>
            <a:ext cx="46828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2728" r="4487" b="26853"/>
          <a:stretch/>
        </p:blipFill>
        <p:spPr bwMode="auto">
          <a:xfrm>
            <a:off x="1669473" y="1905000"/>
            <a:ext cx="6636327" cy="50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7" t="16224" r="12563" b="21538"/>
          <a:stretch/>
        </p:blipFill>
        <p:spPr bwMode="auto">
          <a:xfrm>
            <a:off x="2819400" y="857251"/>
            <a:ext cx="3657599" cy="104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52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14400" y="914400"/>
            <a:ext cx="7362032" cy="5029199"/>
            <a:chOff x="914400" y="914400"/>
            <a:chExt cx="7362032" cy="50291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905000"/>
              <a:ext cx="7362032" cy="4038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18" t="12414" r="8257" b="25840"/>
            <a:stretch/>
          </p:blipFill>
          <p:spPr bwMode="auto">
            <a:xfrm>
              <a:off x="2826327" y="914400"/>
              <a:ext cx="3726874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1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Bevel 2"/>
          <p:cNvSpPr/>
          <p:nvPr/>
        </p:nvSpPr>
        <p:spPr>
          <a:xfrm>
            <a:off x="1219200" y="1143000"/>
            <a:ext cx="6705600" cy="44958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inus 3"/>
          <p:cNvSpPr/>
          <p:nvPr/>
        </p:nvSpPr>
        <p:spPr>
          <a:xfrm rot="5400000">
            <a:off x="2590800" y="3276600"/>
            <a:ext cx="3733800" cy="838200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1752600"/>
            <a:ext cx="22098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3600" b="1" u="sng" dirty="0" smtClean="0">
                <a:latin typeface="NikoshBAN" pitchFamily="2" charset="0"/>
                <a:cs typeface="NikoshBAN" pitchFamily="2" charset="0"/>
              </a:rPr>
              <a:t>معرفة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52600" y="1636937"/>
            <a:ext cx="2590800" cy="3316063"/>
            <a:chOff x="1752600" y="1636937"/>
            <a:chExt cx="2590800" cy="33160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72" y="1636937"/>
              <a:ext cx="914400" cy="97536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2743200" y="1981200"/>
              <a:ext cx="1295400" cy="64633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u="sng" dirty="0" smtClean="0">
                  <a:latin typeface="NikoshBAN" pitchFamily="2" charset="0"/>
                  <a:cs typeface="NikoshBAN" pitchFamily="2" charset="0"/>
                </a:rPr>
                <a:t>المعلم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 r="6883" b="9266"/>
            <a:stretch/>
          </p:blipFill>
          <p:spPr bwMode="auto">
            <a:xfrm>
              <a:off x="1752600" y="2627531"/>
              <a:ext cx="2590800" cy="2325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572001" y="1905000"/>
            <a:ext cx="2743200" cy="3047999"/>
            <a:chOff x="4572001" y="1905000"/>
            <a:chExt cx="2743200" cy="3047999"/>
          </a:xfrm>
        </p:grpSpPr>
        <p:sp>
          <p:nvSpPr>
            <p:cNvPr id="9" name="TextBox 8"/>
            <p:cNvSpPr txBox="1"/>
            <p:nvPr/>
          </p:nvSpPr>
          <p:spPr>
            <a:xfrm>
              <a:off x="5334000" y="1905000"/>
              <a:ext cx="1295400" cy="64633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u="sng" dirty="0" smtClean="0">
                  <a:latin typeface="NikoshBAN" pitchFamily="2" charset="0"/>
                  <a:cs typeface="NikoshBAN" pitchFamily="2" charset="0"/>
                </a:rPr>
                <a:t>الدرس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6" t="3189" r="10290" b="14265"/>
            <a:stretch/>
          </p:blipFill>
          <p:spPr bwMode="auto">
            <a:xfrm>
              <a:off x="4572001" y="2627530"/>
              <a:ext cx="2743200" cy="2325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722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t="9290" r="11054" b="22111"/>
          <a:stretch/>
        </p:blipFill>
        <p:spPr bwMode="auto">
          <a:xfrm>
            <a:off x="3020291" y="2057400"/>
            <a:ext cx="520930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t="10798" r="7252" b="26955"/>
          <a:stretch/>
        </p:blipFill>
        <p:spPr bwMode="auto">
          <a:xfrm>
            <a:off x="3020291" y="2708563"/>
            <a:ext cx="5195455" cy="49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11076" r="7645" b="25407"/>
          <a:stretch/>
        </p:blipFill>
        <p:spPr bwMode="auto">
          <a:xfrm>
            <a:off x="3020291" y="3276600"/>
            <a:ext cx="520930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 t="12598" r="6675" b="21344"/>
          <a:stretch/>
        </p:blipFill>
        <p:spPr bwMode="auto">
          <a:xfrm>
            <a:off x="3020290" y="4038600"/>
            <a:ext cx="520930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t="9779" r="3680" b="25433"/>
          <a:stretch/>
        </p:blipFill>
        <p:spPr bwMode="auto">
          <a:xfrm>
            <a:off x="3020289" y="4724400"/>
            <a:ext cx="519545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t="12677" r="4246" b="22536"/>
          <a:stretch/>
        </p:blipFill>
        <p:spPr bwMode="auto">
          <a:xfrm>
            <a:off x="3020289" y="5410200"/>
            <a:ext cx="519545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" t="13974" r="4959" b="25050"/>
          <a:stretch/>
        </p:blipFill>
        <p:spPr bwMode="auto">
          <a:xfrm>
            <a:off x="2057400" y="935181"/>
            <a:ext cx="5486400" cy="81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98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14203" r="10266" b="28193"/>
          <a:stretch/>
        </p:blipFill>
        <p:spPr bwMode="auto">
          <a:xfrm>
            <a:off x="914401" y="838201"/>
            <a:ext cx="7239000" cy="133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2" t="15675" r="27242" b="33824"/>
          <a:stretch/>
        </p:blipFill>
        <p:spPr bwMode="auto">
          <a:xfrm>
            <a:off x="914401" y="2438400"/>
            <a:ext cx="7239000" cy="342207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0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" t="9839" r="31803" b="20620"/>
          <a:stretch/>
        </p:blipFill>
        <p:spPr bwMode="auto">
          <a:xfrm>
            <a:off x="2895601" y="5163094"/>
            <a:ext cx="5333999" cy="78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" t="16474" r="41828" b="24274"/>
          <a:stretch/>
        </p:blipFill>
        <p:spPr bwMode="auto">
          <a:xfrm>
            <a:off x="2895600" y="4211782"/>
            <a:ext cx="5334000" cy="66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12330" r="40435" b="24098"/>
          <a:stretch/>
        </p:blipFill>
        <p:spPr bwMode="auto">
          <a:xfrm>
            <a:off x="2895601" y="3172690"/>
            <a:ext cx="5334000" cy="71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" t="12961" r="36564" b="24084"/>
          <a:stretch/>
        </p:blipFill>
        <p:spPr bwMode="auto">
          <a:xfrm>
            <a:off x="2895600" y="2112818"/>
            <a:ext cx="5334000" cy="70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t="13363" r="3449" b="25989"/>
          <a:stretch/>
        </p:blipFill>
        <p:spPr bwMode="auto">
          <a:xfrm>
            <a:off x="1847127" y="914400"/>
            <a:ext cx="6382473" cy="81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23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" t="5680" r="2689" b="11457"/>
          <a:stretch/>
        </p:blipFill>
        <p:spPr bwMode="auto">
          <a:xfrm>
            <a:off x="1219200" y="1752600"/>
            <a:ext cx="7010400" cy="17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b="15843"/>
          <a:stretch/>
        </p:blipFill>
        <p:spPr bwMode="auto">
          <a:xfrm>
            <a:off x="1191491" y="4655705"/>
            <a:ext cx="7190508" cy="128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4" t="11412" r="8107" b="25454"/>
          <a:stretch/>
        </p:blipFill>
        <p:spPr bwMode="auto">
          <a:xfrm>
            <a:off x="4793672" y="3892549"/>
            <a:ext cx="3435928" cy="83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" t="13669" r="8229" b="21139"/>
          <a:stretch/>
        </p:blipFill>
        <p:spPr bwMode="auto">
          <a:xfrm>
            <a:off x="5280458" y="893618"/>
            <a:ext cx="2949142" cy="85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4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1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2357" r="6250" b="22967"/>
          <a:stretch/>
        </p:blipFill>
        <p:spPr bwMode="auto">
          <a:xfrm>
            <a:off x="5105400" y="1768241"/>
            <a:ext cx="3200400" cy="58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t="7801" r="3499" b="17116"/>
          <a:stretch/>
        </p:blipFill>
        <p:spPr bwMode="auto">
          <a:xfrm>
            <a:off x="914401" y="4876800"/>
            <a:ext cx="7391399" cy="106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13092" r="2439" b="23702"/>
          <a:stretch/>
        </p:blipFill>
        <p:spPr bwMode="auto">
          <a:xfrm>
            <a:off x="914401" y="4003962"/>
            <a:ext cx="7384473" cy="7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" t="15131" r="13562" b="14934"/>
          <a:stretch/>
        </p:blipFill>
        <p:spPr bwMode="auto">
          <a:xfrm>
            <a:off x="3886200" y="1773381"/>
            <a:ext cx="1219200" cy="66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9" t="18144" r="13824" b="23577"/>
          <a:stretch/>
        </p:blipFill>
        <p:spPr bwMode="auto">
          <a:xfrm>
            <a:off x="2689931" y="1773381"/>
            <a:ext cx="1272469" cy="55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" t="14556" r="11095" b="23768"/>
          <a:stretch/>
        </p:blipFill>
        <p:spPr bwMode="auto">
          <a:xfrm>
            <a:off x="838200" y="1773381"/>
            <a:ext cx="1870365" cy="54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14401" y="2556164"/>
            <a:ext cx="7391400" cy="1101436"/>
            <a:chOff x="1233055" y="2022764"/>
            <a:chExt cx="7072745" cy="1101436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" t="49716" r="3182" b="22009"/>
            <a:stretch/>
          </p:blipFill>
          <p:spPr bwMode="auto">
            <a:xfrm>
              <a:off x="1233055" y="2598592"/>
              <a:ext cx="7072745" cy="525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" t="10214" r="3182" b="55898"/>
            <a:stretch/>
          </p:blipFill>
          <p:spPr bwMode="auto">
            <a:xfrm>
              <a:off x="1233055" y="2022764"/>
              <a:ext cx="7072745" cy="629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13746" r="8370" b="26320"/>
          <a:stretch/>
        </p:blipFill>
        <p:spPr bwMode="auto">
          <a:xfrm>
            <a:off x="5645726" y="886690"/>
            <a:ext cx="2660074" cy="78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35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474913"/>
            <a:ext cx="73152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r="2941" b="14228"/>
          <a:stretch/>
        </p:blipFill>
        <p:spPr bwMode="auto">
          <a:xfrm>
            <a:off x="914401" y="914400"/>
            <a:ext cx="7315200" cy="131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8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-1524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" t="12873" r="8149" b="22734"/>
          <a:stretch/>
        </p:blipFill>
        <p:spPr bwMode="auto">
          <a:xfrm>
            <a:off x="3546763" y="2667000"/>
            <a:ext cx="4682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12523" r="4644" b="28565"/>
          <a:stretch/>
        </p:blipFill>
        <p:spPr bwMode="auto">
          <a:xfrm>
            <a:off x="3546763" y="3429000"/>
            <a:ext cx="4682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3024" r="4748" b="26417"/>
          <a:stretch/>
        </p:blipFill>
        <p:spPr bwMode="auto">
          <a:xfrm>
            <a:off x="3546763" y="4038600"/>
            <a:ext cx="46828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10275" r="4759" b="29442"/>
          <a:stretch/>
        </p:blipFill>
        <p:spPr bwMode="auto">
          <a:xfrm>
            <a:off x="3546762" y="1676400"/>
            <a:ext cx="468283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13094" r="47268" b="22513"/>
          <a:stretch/>
        </p:blipFill>
        <p:spPr bwMode="auto">
          <a:xfrm>
            <a:off x="3546762" y="5410200"/>
            <a:ext cx="46828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14152" r="24105" b="16032"/>
          <a:stretch/>
        </p:blipFill>
        <p:spPr bwMode="auto">
          <a:xfrm>
            <a:off x="3546763" y="4724400"/>
            <a:ext cx="46828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" t="11645" r="8165" b="23961"/>
          <a:stretch/>
        </p:blipFill>
        <p:spPr bwMode="auto">
          <a:xfrm>
            <a:off x="3352800" y="872837"/>
            <a:ext cx="2618508" cy="72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59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</Words>
  <Application>Microsoft Office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Rahman</dc:creator>
  <cp:lastModifiedBy>Tech Point</cp:lastModifiedBy>
  <cp:revision>121</cp:revision>
  <dcterms:created xsi:type="dcterms:W3CDTF">2006-08-16T00:00:00Z</dcterms:created>
  <dcterms:modified xsi:type="dcterms:W3CDTF">2020-09-30T08:04:38Z</dcterms:modified>
</cp:coreProperties>
</file>