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74" r:id="rId6"/>
    <p:sldId id="286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4" r:id="rId15"/>
    <p:sldId id="288" r:id="rId16"/>
    <p:sldId id="281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36C2B-B2ED-4839-829A-DC3F1889C0C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B3C83-816D-4BF4-9511-3BDBCE446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B3C83-816D-4BF4-9511-3BDBCE446A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2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0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7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9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2D01-DFAC-4D97-A55C-E6F5104C51C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987D-CADB-4D47-AB1A-1FB0031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71.png"/><Relationship Id="rId4" Type="http://schemas.openxmlformats.org/officeDocument/2006/relationships/image" Target="../media/image60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-22023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0"/>
            <a:ext cx="7315200" cy="36576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3198" r="5526" b="26822"/>
          <a:stretch/>
        </p:blipFill>
        <p:spPr bwMode="auto">
          <a:xfrm>
            <a:off x="914400" y="1600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2259" r="3354" b="26035"/>
          <a:stretch/>
        </p:blipFill>
        <p:spPr bwMode="auto">
          <a:xfrm>
            <a:off x="914400" y="878729"/>
            <a:ext cx="7315199" cy="5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7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5867" r="2666" b="10333"/>
          <a:stretch/>
        </p:blipFill>
        <p:spPr bwMode="auto">
          <a:xfrm>
            <a:off x="900544" y="4191000"/>
            <a:ext cx="7329055" cy="17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12091" r="4946" b="23382"/>
          <a:stretch/>
        </p:blipFill>
        <p:spPr bwMode="auto">
          <a:xfrm>
            <a:off x="4170217" y="3560618"/>
            <a:ext cx="4059383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1359" r="3069" b="22500"/>
          <a:stretch/>
        </p:blipFill>
        <p:spPr bwMode="auto">
          <a:xfrm>
            <a:off x="2022764" y="2556163"/>
            <a:ext cx="6206836" cy="56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11344" r="5900" b="24130"/>
          <a:stretch/>
        </p:blipFill>
        <p:spPr bwMode="auto">
          <a:xfrm>
            <a:off x="4114799" y="1808018"/>
            <a:ext cx="4114801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3264" r="8535" b="23471"/>
          <a:stretch/>
        </p:blipFill>
        <p:spPr bwMode="auto">
          <a:xfrm>
            <a:off x="5638801" y="907472"/>
            <a:ext cx="2590800" cy="5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5071" r="1387" b="8432"/>
          <a:stretch/>
        </p:blipFill>
        <p:spPr bwMode="auto">
          <a:xfrm>
            <a:off x="865909" y="3276600"/>
            <a:ext cx="7412181" cy="24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2663" b="12174"/>
          <a:stretch/>
        </p:blipFill>
        <p:spPr bwMode="auto">
          <a:xfrm>
            <a:off x="865909" y="838200"/>
            <a:ext cx="741218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9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t="12964" r="9558" b="20723"/>
          <a:stretch/>
        </p:blipFill>
        <p:spPr bwMode="auto">
          <a:xfrm>
            <a:off x="3144982" y="62344"/>
            <a:ext cx="2840182" cy="7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00544" y="1905000"/>
            <a:ext cx="7349837" cy="4067032"/>
            <a:chOff x="900544" y="1952768"/>
            <a:chExt cx="7349837" cy="4067032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" t="18070" r="12434" b="26721"/>
            <a:stretch/>
          </p:blipFill>
          <p:spPr bwMode="auto">
            <a:xfrm>
              <a:off x="4731329" y="5270930"/>
              <a:ext cx="3519052" cy="72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" t="18644" r="9625" b="30377"/>
            <a:stretch/>
          </p:blipFill>
          <p:spPr bwMode="auto">
            <a:xfrm>
              <a:off x="4731328" y="4465638"/>
              <a:ext cx="3519052" cy="763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" t="18116" r="6304" b="27300"/>
            <a:stretch/>
          </p:blipFill>
          <p:spPr bwMode="auto">
            <a:xfrm>
              <a:off x="4750376" y="3696201"/>
              <a:ext cx="3480954" cy="715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9" t="12678" r="6528" b="31478"/>
            <a:stretch/>
          </p:blipFill>
          <p:spPr bwMode="auto">
            <a:xfrm>
              <a:off x="4731327" y="2817380"/>
              <a:ext cx="3519053" cy="76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" t="15320" r="9676" b="24455"/>
            <a:stretch/>
          </p:blipFill>
          <p:spPr bwMode="auto">
            <a:xfrm>
              <a:off x="4731327" y="1952768"/>
              <a:ext cx="3519053" cy="79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9" t="13681" r="9931" b="26039"/>
            <a:stretch/>
          </p:blipFill>
          <p:spPr bwMode="auto">
            <a:xfrm>
              <a:off x="900544" y="1952768"/>
              <a:ext cx="3673299" cy="79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10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4" t="12741" r="11069" b="28710"/>
            <a:stretch/>
          </p:blipFill>
          <p:spPr bwMode="auto">
            <a:xfrm>
              <a:off x="914399" y="2817380"/>
              <a:ext cx="3658522" cy="76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11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" t="10532" r="10801" b="27283"/>
            <a:stretch/>
          </p:blipFill>
          <p:spPr bwMode="auto">
            <a:xfrm>
              <a:off x="928254" y="3604201"/>
              <a:ext cx="3643745" cy="81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1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8" t="16343" r="6589" b="29056"/>
            <a:stretch/>
          </p:blipFill>
          <p:spPr bwMode="auto">
            <a:xfrm>
              <a:off x="914399" y="4465638"/>
              <a:ext cx="3673299" cy="71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8" t="16003" r="8636" b="23245"/>
            <a:stretch/>
          </p:blipFill>
          <p:spPr bwMode="auto">
            <a:xfrm>
              <a:off x="914400" y="5223164"/>
              <a:ext cx="3658522" cy="79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524000" y="914400"/>
            <a:ext cx="5888181" cy="734292"/>
            <a:chOff x="1524000" y="914400"/>
            <a:chExt cx="5888181" cy="734292"/>
          </a:xfrm>
        </p:grpSpPr>
        <p:pic>
          <p:nvPicPr>
            <p:cNvPr id="9224" name="Picture 8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8" t="13618" r="21760" b="23621"/>
            <a:stretch/>
          </p:blipFill>
          <p:spPr bwMode="auto">
            <a:xfrm>
              <a:off x="1524000" y="914400"/>
              <a:ext cx="4966853" cy="73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7" t="12421" r="21269" b="27093"/>
            <a:stretch/>
          </p:blipFill>
          <p:spPr bwMode="auto">
            <a:xfrm>
              <a:off x="6400800" y="914400"/>
              <a:ext cx="1011381" cy="73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48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18116" r="6304" b="27300"/>
          <a:stretch/>
        </p:blipFill>
        <p:spPr bwMode="auto">
          <a:xfrm>
            <a:off x="3733800" y="5181600"/>
            <a:ext cx="4497530" cy="7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12678" r="6528" b="31478"/>
          <a:stretch/>
        </p:blipFill>
        <p:spPr bwMode="auto">
          <a:xfrm>
            <a:off x="3733801" y="3198380"/>
            <a:ext cx="4516579" cy="7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15320" r="9676" b="24455"/>
          <a:stretch/>
        </p:blipFill>
        <p:spPr bwMode="auto">
          <a:xfrm>
            <a:off x="3733800" y="1066800"/>
            <a:ext cx="4516581" cy="7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13681" r="9931" b="26039"/>
          <a:stretch/>
        </p:blipFill>
        <p:spPr bwMode="auto">
          <a:xfrm>
            <a:off x="3733801" y="2133600"/>
            <a:ext cx="4495800" cy="7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2741" r="11069" b="28710"/>
          <a:stretch/>
        </p:blipFill>
        <p:spPr bwMode="auto">
          <a:xfrm>
            <a:off x="3733801" y="4267200"/>
            <a:ext cx="4495799" cy="76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24207" r="19134" b="28416"/>
          <a:stretch/>
        </p:blipFill>
        <p:spPr bwMode="auto">
          <a:xfrm>
            <a:off x="4038600" y="90777"/>
            <a:ext cx="1496290" cy="67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838200" y="1066800"/>
            <a:ext cx="2286000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914400" y="2223654"/>
            <a:ext cx="2209800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5397" r="31567" b="26491"/>
          <a:stretch/>
        </p:blipFill>
        <p:spPr bwMode="auto">
          <a:xfrm>
            <a:off x="914400" y="32766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914400" y="4357254"/>
            <a:ext cx="2209800" cy="67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914400" y="5105400"/>
            <a:ext cx="2209800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8070" r="12434" b="26721"/>
          <a:stretch/>
        </p:blipFill>
        <p:spPr bwMode="auto">
          <a:xfrm>
            <a:off x="3657600" y="4003964"/>
            <a:ext cx="4633423" cy="7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18644" r="9625" b="30377"/>
          <a:stretch/>
        </p:blipFill>
        <p:spPr bwMode="auto">
          <a:xfrm>
            <a:off x="3657600" y="1967346"/>
            <a:ext cx="4633423" cy="76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10532" r="10801" b="27283"/>
          <a:stretch/>
        </p:blipFill>
        <p:spPr bwMode="auto">
          <a:xfrm>
            <a:off x="3657600" y="900546"/>
            <a:ext cx="4633423" cy="81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16343" r="6589" b="29056"/>
          <a:stretch/>
        </p:blipFill>
        <p:spPr bwMode="auto">
          <a:xfrm>
            <a:off x="3657601" y="3034146"/>
            <a:ext cx="46403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16003" r="8636" b="23245"/>
          <a:stretch/>
        </p:blipFill>
        <p:spPr bwMode="auto">
          <a:xfrm>
            <a:off x="3657600" y="5146964"/>
            <a:ext cx="4648200" cy="7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5397" r="31567" b="26491"/>
          <a:stretch/>
        </p:blipFill>
        <p:spPr bwMode="auto">
          <a:xfrm>
            <a:off x="914400" y="1967346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914400" y="971262"/>
            <a:ext cx="2209800" cy="67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5397" r="31567" b="26491"/>
          <a:stretch/>
        </p:blipFill>
        <p:spPr bwMode="auto">
          <a:xfrm>
            <a:off x="914400" y="2971800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5397" r="31567" b="26491"/>
          <a:stretch/>
        </p:blipFill>
        <p:spPr bwMode="auto">
          <a:xfrm>
            <a:off x="914400" y="3976254"/>
            <a:ext cx="220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15397" r="38790" b="27548"/>
          <a:stretch/>
        </p:blipFill>
        <p:spPr bwMode="auto">
          <a:xfrm>
            <a:off x="1066800" y="5146964"/>
            <a:ext cx="2209800" cy="79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2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0782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6902" r="53943" b="29322"/>
          <a:stretch/>
        </p:blipFill>
        <p:spPr bwMode="auto">
          <a:xfrm>
            <a:off x="4378034" y="2410691"/>
            <a:ext cx="3900055" cy="4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1332" r="43186" b="22599"/>
          <a:stretch/>
        </p:blipFill>
        <p:spPr bwMode="auto">
          <a:xfrm>
            <a:off x="4378035" y="3138054"/>
            <a:ext cx="3900055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3316" r="62013" b="25225"/>
          <a:stretch/>
        </p:blipFill>
        <p:spPr bwMode="auto">
          <a:xfrm>
            <a:off x="4378035" y="3941618"/>
            <a:ext cx="3900054" cy="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2292" r="50000" b="21638"/>
          <a:stretch/>
        </p:blipFill>
        <p:spPr bwMode="auto">
          <a:xfrm>
            <a:off x="4378034" y="4682836"/>
            <a:ext cx="3900056" cy="59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13877" r="75715" b="24446"/>
          <a:stretch/>
        </p:blipFill>
        <p:spPr bwMode="auto">
          <a:xfrm>
            <a:off x="3228109" y="872836"/>
            <a:ext cx="3401291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00544" y="1905000"/>
            <a:ext cx="7349837" cy="4067032"/>
            <a:chOff x="900544" y="1905000"/>
            <a:chExt cx="7349837" cy="406703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" t="18070" r="12434" b="26721"/>
            <a:stretch/>
          </p:blipFill>
          <p:spPr bwMode="auto">
            <a:xfrm>
              <a:off x="4731329" y="5223162"/>
              <a:ext cx="3519052" cy="72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" t="18644" r="9625" b="30377"/>
            <a:stretch/>
          </p:blipFill>
          <p:spPr bwMode="auto">
            <a:xfrm>
              <a:off x="4731328" y="4417870"/>
              <a:ext cx="3519052" cy="763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" t="18116" r="6304" b="27300"/>
            <a:stretch/>
          </p:blipFill>
          <p:spPr bwMode="auto">
            <a:xfrm>
              <a:off x="4750376" y="3648433"/>
              <a:ext cx="3480954" cy="715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9" t="12678" r="6528" b="31478"/>
            <a:stretch/>
          </p:blipFill>
          <p:spPr bwMode="auto">
            <a:xfrm>
              <a:off x="4731327" y="2769612"/>
              <a:ext cx="3519053" cy="76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4" t="15320" r="9676" b="24455"/>
            <a:stretch/>
          </p:blipFill>
          <p:spPr bwMode="auto">
            <a:xfrm>
              <a:off x="4731327" y="1905000"/>
              <a:ext cx="3519053" cy="79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9" t="13681" r="9931" b="26039"/>
            <a:stretch/>
          </p:blipFill>
          <p:spPr bwMode="auto">
            <a:xfrm>
              <a:off x="900544" y="1905000"/>
              <a:ext cx="3673299" cy="790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4" t="12741" r="11069" b="28710"/>
            <a:stretch/>
          </p:blipFill>
          <p:spPr bwMode="auto">
            <a:xfrm>
              <a:off x="914399" y="2769612"/>
              <a:ext cx="3658522" cy="76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3" t="10532" r="10801" b="27283"/>
            <a:stretch/>
          </p:blipFill>
          <p:spPr bwMode="auto">
            <a:xfrm>
              <a:off x="928254" y="3556433"/>
              <a:ext cx="3643745" cy="81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8" t="16343" r="6589" b="29056"/>
            <a:stretch/>
          </p:blipFill>
          <p:spPr bwMode="auto">
            <a:xfrm>
              <a:off x="914399" y="4417870"/>
              <a:ext cx="3673299" cy="71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8" t="16003" r="8636" b="23245"/>
            <a:stretch/>
          </p:blipFill>
          <p:spPr bwMode="auto">
            <a:xfrm>
              <a:off x="914400" y="5175396"/>
              <a:ext cx="3658522" cy="79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10258" r="11097" b="27251"/>
          <a:stretch/>
        </p:blipFill>
        <p:spPr bwMode="auto">
          <a:xfrm>
            <a:off x="3255818" y="76200"/>
            <a:ext cx="2576946" cy="80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2940" r="4195" b="25236"/>
          <a:stretch/>
        </p:blipFill>
        <p:spPr bwMode="auto">
          <a:xfrm>
            <a:off x="928254" y="914400"/>
            <a:ext cx="7303076" cy="7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1" y="914400"/>
            <a:ext cx="7315200" cy="5029200"/>
            <a:chOff x="914401" y="914400"/>
            <a:chExt cx="7315200" cy="5029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1" y="1752601"/>
              <a:ext cx="7315200" cy="419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7" t="14707" r="14076" b="29912"/>
            <a:stretch/>
          </p:blipFill>
          <p:spPr bwMode="auto">
            <a:xfrm>
              <a:off x="2971800" y="914400"/>
              <a:ext cx="3574474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6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380672" y="1168021"/>
            <a:ext cx="6705600" cy="4495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90272" y="1661958"/>
            <a:ext cx="2467428" cy="3367242"/>
            <a:chOff x="1990272" y="1661958"/>
            <a:chExt cx="2467428" cy="33672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444" y="1661958"/>
              <a:ext cx="914400" cy="975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2904672" y="2006221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المعلم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2" r="6941" b="8257"/>
            <a:stretch/>
          </p:blipFill>
          <p:spPr bwMode="auto">
            <a:xfrm>
              <a:off x="1990272" y="2676525"/>
              <a:ext cx="2467428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467100" y="1777621"/>
            <a:ext cx="2209800" cy="3327779"/>
            <a:chOff x="3467100" y="1777621"/>
            <a:chExt cx="2209800" cy="3327779"/>
          </a:xfrm>
        </p:grpSpPr>
        <p:sp>
          <p:nvSpPr>
            <p:cNvPr id="4" name="TextBox 3"/>
            <p:cNvSpPr txBox="1"/>
            <p:nvPr/>
          </p:nvSpPr>
          <p:spPr>
            <a:xfrm>
              <a:off x="3467100" y="1777621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معرفة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88" y="2332037"/>
              <a:ext cx="225425" cy="277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684712" y="1777621"/>
            <a:ext cx="2849605" cy="3240081"/>
            <a:chOff x="4684712" y="1777621"/>
            <a:chExt cx="2849605" cy="324008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" t="3284" r="12351" b="80243"/>
            <a:stretch/>
          </p:blipFill>
          <p:spPr bwMode="auto">
            <a:xfrm>
              <a:off x="4701376" y="2637318"/>
              <a:ext cx="2823770" cy="468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" t="66022" r="12351" b="11574"/>
            <a:stretch/>
          </p:blipFill>
          <p:spPr bwMode="auto">
            <a:xfrm>
              <a:off x="4701376" y="4380393"/>
              <a:ext cx="2832941" cy="637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777621"/>
              <a:ext cx="1493837" cy="78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" t="9952" r="32347" b="24624"/>
            <a:stretch/>
          </p:blipFill>
          <p:spPr bwMode="auto">
            <a:xfrm>
              <a:off x="4733471" y="3048000"/>
              <a:ext cx="2791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5" t="13978" r="12600" b="33073"/>
            <a:stretch/>
          </p:blipFill>
          <p:spPr bwMode="auto">
            <a:xfrm>
              <a:off x="4687636" y="3484419"/>
              <a:ext cx="2837510" cy="401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5" t="11603" r="27806" b="25374"/>
            <a:stretch/>
          </p:blipFill>
          <p:spPr bwMode="auto">
            <a:xfrm>
              <a:off x="4684712" y="3852862"/>
              <a:ext cx="2840433" cy="527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0961" r="9264" b="28756"/>
          <a:stretch/>
        </p:blipFill>
        <p:spPr bwMode="auto">
          <a:xfrm>
            <a:off x="955962" y="914400"/>
            <a:ext cx="72736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t="17112" r="21533" b="28756"/>
          <a:stretch/>
        </p:blipFill>
        <p:spPr bwMode="auto">
          <a:xfrm>
            <a:off x="1717964" y="1600200"/>
            <a:ext cx="1052945" cy="5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5742" r="18359" b="30127"/>
          <a:stretch/>
        </p:blipFill>
        <p:spPr bwMode="auto">
          <a:xfrm>
            <a:off x="6213764" y="1600200"/>
            <a:ext cx="1177636" cy="54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008418" y="2265217"/>
            <a:ext cx="3221182" cy="3754583"/>
            <a:chOff x="5541818" y="1759527"/>
            <a:chExt cx="3221182" cy="375458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12090" r="6693" b="20156"/>
            <a:stretch/>
          </p:blipFill>
          <p:spPr bwMode="auto">
            <a:xfrm>
              <a:off x="5541818" y="4932218"/>
              <a:ext cx="3221182" cy="58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4" t="11292" r="16996" b="25794"/>
            <a:stretch/>
          </p:blipFill>
          <p:spPr bwMode="auto">
            <a:xfrm>
              <a:off x="5541818" y="4177145"/>
              <a:ext cx="3221182" cy="540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6" t="12082" r="6151" b="25003"/>
            <a:stretch/>
          </p:blipFill>
          <p:spPr bwMode="auto">
            <a:xfrm>
              <a:off x="5541818" y="3304308"/>
              <a:ext cx="3221182" cy="54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" t="5738" r="14275" b="27315"/>
            <a:stretch/>
          </p:blipFill>
          <p:spPr bwMode="auto">
            <a:xfrm>
              <a:off x="5541818" y="2473036"/>
              <a:ext cx="3221182" cy="574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" t="15325" r="35303" b="23374"/>
            <a:stretch/>
          </p:blipFill>
          <p:spPr bwMode="auto">
            <a:xfrm>
              <a:off x="5541818" y="1759527"/>
              <a:ext cx="3221181" cy="526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914400" y="2265217"/>
            <a:ext cx="3782291" cy="3678383"/>
            <a:chOff x="4904509" y="1704108"/>
            <a:chExt cx="3782291" cy="3560618"/>
          </a:xfrm>
        </p:grpSpPr>
        <p:pic>
          <p:nvPicPr>
            <p:cNvPr id="22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5" t="13712" r="23415" b="28214"/>
            <a:stretch/>
          </p:blipFill>
          <p:spPr bwMode="auto">
            <a:xfrm>
              <a:off x="4904509" y="4765963"/>
              <a:ext cx="3782291" cy="49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2199" r="17048" b="29726"/>
            <a:stretch/>
          </p:blipFill>
          <p:spPr bwMode="auto">
            <a:xfrm>
              <a:off x="4904509" y="4003963"/>
              <a:ext cx="3782291" cy="563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1" t="13795" r="6758" b="31357"/>
            <a:stretch/>
          </p:blipFill>
          <p:spPr bwMode="auto">
            <a:xfrm>
              <a:off x="4904509" y="3199434"/>
              <a:ext cx="3782291" cy="523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2" t="12905" r="4068" b="24181"/>
            <a:stretch/>
          </p:blipFill>
          <p:spPr bwMode="auto">
            <a:xfrm>
              <a:off x="4904509" y="2388069"/>
              <a:ext cx="3782291" cy="54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2099" r="21148" b="20147"/>
            <a:stretch/>
          </p:blipFill>
          <p:spPr bwMode="auto">
            <a:xfrm>
              <a:off x="4904509" y="1704108"/>
              <a:ext cx="3782291" cy="581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1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6752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5753" r="2468" b="10913"/>
          <a:stretch/>
        </p:blipFill>
        <p:spPr bwMode="auto">
          <a:xfrm>
            <a:off x="865909" y="4419600"/>
            <a:ext cx="7363691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11292" r="13369" b="17234"/>
          <a:stretch/>
        </p:blipFill>
        <p:spPr bwMode="auto">
          <a:xfrm>
            <a:off x="6310745" y="3810000"/>
            <a:ext cx="19188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2330" r="21422" b="23276"/>
          <a:stretch/>
        </p:blipFill>
        <p:spPr bwMode="auto">
          <a:xfrm>
            <a:off x="3893126" y="865909"/>
            <a:ext cx="1440873" cy="4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286000" y="1447800"/>
            <a:ext cx="4038600" cy="2187635"/>
            <a:chOff x="5715000" y="3491347"/>
            <a:chExt cx="3352801" cy="2985653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" t="10469" r="36918" b="25810"/>
            <a:stretch/>
          </p:blipFill>
          <p:spPr bwMode="auto">
            <a:xfrm>
              <a:off x="5715001" y="3491347"/>
              <a:ext cx="3352799" cy="54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" t="10485" r="40198" b="25795"/>
            <a:stretch/>
          </p:blipFill>
          <p:spPr bwMode="auto">
            <a:xfrm>
              <a:off x="5715001" y="4100946"/>
              <a:ext cx="3352800" cy="54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" r="40198" b="31466"/>
            <a:stretch/>
          </p:blipFill>
          <p:spPr bwMode="auto">
            <a:xfrm>
              <a:off x="5715000" y="4648200"/>
              <a:ext cx="3352800" cy="588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" t="11299" r="45021" b="24182"/>
            <a:stretch/>
          </p:blipFill>
          <p:spPr bwMode="auto">
            <a:xfrm>
              <a:off x="5715000" y="5313289"/>
              <a:ext cx="3352799" cy="554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" t="11309" r="24765" b="22550"/>
            <a:stretch/>
          </p:blipFill>
          <p:spPr bwMode="auto">
            <a:xfrm>
              <a:off x="5715000" y="5908964"/>
              <a:ext cx="3352800" cy="56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2032" r="11711" b="24714"/>
          <a:stretch/>
        </p:blipFill>
        <p:spPr bwMode="auto">
          <a:xfrm>
            <a:off x="1524001" y="1350818"/>
            <a:ext cx="5714999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12911" r="8753" b="28419"/>
          <a:stretch/>
        </p:blipFill>
        <p:spPr bwMode="auto">
          <a:xfrm>
            <a:off x="1524000" y="3255818"/>
            <a:ext cx="5715000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6752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3712" r="4471" b="23373"/>
          <a:stretch/>
        </p:blipFill>
        <p:spPr bwMode="auto">
          <a:xfrm>
            <a:off x="2389909" y="5382490"/>
            <a:ext cx="5839691" cy="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16922" r="32465" b="23391"/>
          <a:stretch/>
        </p:blipFill>
        <p:spPr bwMode="auto">
          <a:xfrm>
            <a:off x="2389910" y="4565071"/>
            <a:ext cx="5839690" cy="5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13498" b="29046"/>
          <a:stretch/>
        </p:blipFill>
        <p:spPr bwMode="auto">
          <a:xfrm>
            <a:off x="2389910" y="3706090"/>
            <a:ext cx="5839690" cy="6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r="24866" b="20996"/>
          <a:stretch/>
        </p:blipFill>
        <p:spPr bwMode="auto">
          <a:xfrm>
            <a:off x="2389909" y="2867890"/>
            <a:ext cx="5839691" cy="67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4248" b="24273"/>
          <a:stretch/>
        </p:blipFill>
        <p:spPr bwMode="auto">
          <a:xfrm>
            <a:off x="2389909" y="2023557"/>
            <a:ext cx="5839691" cy="65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12977" r="3230" b="23757"/>
          <a:stretch/>
        </p:blipFill>
        <p:spPr bwMode="auto">
          <a:xfrm>
            <a:off x="914400" y="914400"/>
            <a:ext cx="7315200" cy="72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2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r="3093" b="14309"/>
          <a:stretch/>
        </p:blipFill>
        <p:spPr bwMode="auto">
          <a:xfrm>
            <a:off x="914400" y="3413215"/>
            <a:ext cx="7315200" cy="153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2375" b="13660"/>
          <a:stretch/>
        </p:blipFill>
        <p:spPr bwMode="auto">
          <a:xfrm>
            <a:off x="914400" y="1219200"/>
            <a:ext cx="7315200" cy="210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25021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7025" r="9091" b="15660"/>
          <a:stretch/>
        </p:blipFill>
        <p:spPr bwMode="auto">
          <a:xfrm>
            <a:off x="4724400" y="914400"/>
            <a:ext cx="358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r="6271" b="20147"/>
          <a:stretch/>
        </p:blipFill>
        <p:spPr bwMode="auto">
          <a:xfrm>
            <a:off x="5112327" y="2209800"/>
            <a:ext cx="314498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4772" r="2295" b="9923"/>
          <a:stretch/>
        </p:blipFill>
        <p:spPr bwMode="auto">
          <a:xfrm>
            <a:off x="886690" y="3200399"/>
            <a:ext cx="737062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12889" r="7631" b="22584"/>
          <a:stretch/>
        </p:blipFill>
        <p:spPr bwMode="auto">
          <a:xfrm>
            <a:off x="6033655" y="914400"/>
            <a:ext cx="21890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2538" b="8351"/>
          <a:stretch/>
        </p:blipFill>
        <p:spPr bwMode="auto">
          <a:xfrm>
            <a:off x="914400" y="1833851"/>
            <a:ext cx="7391400" cy="235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7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</Words>
  <Application>Microsoft Office PowerPoint</Application>
  <PresentationFormat>On-screen Show (4:3)</PresentationFormat>
  <Paragraphs>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Point</dc:creator>
  <cp:lastModifiedBy>Tech Point</cp:lastModifiedBy>
  <cp:revision>101</cp:revision>
  <dcterms:created xsi:type="dcterms:W3CDTF">2019-02-12T15:03:30Z</dcterms:created>
  <dcterms:modified xsi:type="dcterms:W3CDTF">2020-09-30T10:32:42Z</dcterms:modified>
</cp:coreProperties>
</file>