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7" r:id="rId2"/>
    <p:sldId id="284" r:id="rId3"/>
    <p:sldId id="260" r:id="rId4"/>
    <p:sldId id="261" r:id="rId5"/>
    <p:sldId id="262" r:id="rId6"/>
    <p:sldId id="275" r:id="rId7"/>
    <p:sldId id="276" r:id="rId8"/>
    <p:sldId id="274" r:id="rId9"/>
    <p:sldId id="264" r:id="rId10"/>
    <p:sldId id="273" r:id="rId11"/>
    <p:sldId id="265" r:id="rId12"/>
    <p:sldId id="266" r:id="rId13"/>
    <p:sldId id="279" r:id="rId14"/>
    <p:sldId id="285" r:id="rId15"/>
    <p:sldId id="277" r:id="rId16"/>
    <p:sldId id="278" r:id="rId17"/>
    <p:sldId id="280" r:id="rId18"/>
    <p:sldId id="268" r:id="rId19"/>
    <p:sldId id="283" r:id="rId20"/>
    <p:sldId id="269" r:id="rId21"/>
    <p:sldId id="270" r:id="rId22"/>
    <p:sldId id="271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8593D-FC57-440C-993D-29E069C9476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E842D-A41F-4C86-8DE3-D2ADC4524C23}" type="pres">
      <dgm:prSet presAssocID="{49E8593D-FC57-440C-993D-29E069C947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22995-1597-446B-BF26-2728218D9992}" type="pres">
      <dgm:prSet presAssocID="{49E8593D-FC57-440C-993D-29E069C94767}" presName="dummyMaxCanvas" presStyleCnt="0">
        <dgm:presLayoutVars/>
      </dgm:prSet>
      <dgm:spPr/>
    </dgm:pt>
  </dgm:ptLst>
  <dgm:cxnLst>
    <dgm:cxn modelId="{6BA8F1D2-62B5-4EC9-B2AC-69F786821121}" type="presOf" srcId="{49E8593D-FC57-440C-993D-29E069C94767}" destId="{2A7E842D-A41F-4C86-8DE3-D2ADC4524C23}" srcOrd="0" destOrd="0" presId="urn:microsoft.com/office/officeart/2005/8/layout/vProcess5"/>
    <dgm:cxn modelId="{5116CC94-45B8-432B-BA9B-29ECF476707A}" type="presParOf" srcId="{2A7E842D-A41F-4C86-8DE3-D2ADC4524C23}" destId="{5A122995-1597-446B-BF26-2728218D9992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374AE-201E-42F0-87A5-68D058A9DD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AB1FEC-AF99-444C-AFBC-20FFECEB0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alamin355535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222069"/>
            <a:ext cx="11403875" cy="630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5006" y="1149531"/>
            <a:ext cx="782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 </a:t>
            </a:r>
            <a:endParaRPr lang="en-US" sz="66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005" y="2822751"/>
            <a:ext cx="78246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123" t="25170" r="19491" b="40256"/>
          <a:stretch/>
        </p:blipFill>
        <p:spPr>
          <a:xfrm>
            <a:off x="404948" y="1492626"/>
            <a:ext cx="5324653" cy="4986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10" t="57885" r="19491" b="15507"/>
          <a:stretch/>
        </p:blipFill>
        <p:spPr>
          <a:xfrm>
            <a:off x="5983942" y="1624851"/>
            <a:ext cx="5824882" cy="4722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4850" y="385771"/>
            <a:ext cx="8260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দিপু ও ইমা শহিদ মিনারে ফুল দিতে এসেছে।</a:t>
            </a:r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629950-soccer-ball-isolated-on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19" y="1062446"/>
            <a:ext cx="1066800" cy="1045464"/>
          </a:xfrm>
          <a:prstGeom prst="rect">
            <a:avLst/>
          </a:prstGeom>
        </p:spPr>
      </p:pic>
      <p:pic>
        <p:nvPicPr>
          <p:cNvPr id="5" name="Picture 4" descr="50629950-soccer-ball-isolated-on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3" y="1088570"/>
            <a:ext cx="1066800" cy="1045464"/>
          </a:xfrm>
          <a:prstGeom prst="rect">
            <a:avLst/>
          </a:prstGeom>
        </p:spPr>
      </p:pic>
      <p:pic>
        <p:nvPicPr>
          <p:cNvPr id="6" name="Picture 5" descr="50629950-soccer-ball-isolated-on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79" y="1140823"/>
            <a:ext cx="1066800" cy="1045464"/>
          </a:xfrm>
          <a:prstGeom prst="rect">
            <a:avLst/>
          </a:prstGeom>
        </p:spPr>
      </p:pic>
      <p:pic>
        <p:nvPicPr>
          <p:cNvPr id="8" name="Picture 7" descr="50629950-soccer-ball-isolated-on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435" y="1025434"/>
            <a:ext cx="1066800" cy="104546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84365" y="3333205"/>
            <a:ext cx="10668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0138955" y="3358379"/>
            <a:ext cx="10668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3" name="Oval 12"/>
          <p:cNvSpPr/>
          <p:nvPr/>
        </p:nvSpPr>
        <p:spPr>
          <a:xfrm>
            <a:off x="1260567" y="5368835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36772" y="5464629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46715" y="3265714"/>
            <a:ext cx="1066800" cy="762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16" name="Oval 15"/>
          <p:cNvSpPr/>
          <p:nvPr/>
        </p:nvSpPr>
        <p:spPr>
          <a:xfrm>
            <a:off x="7798530" y="3388724"/>
            <a:ext cx="1293223" cy="582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90031" y="5216409"/>
            <a:ext cx="19431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009021" y="655326"/>
            <a:ext cx="2760613" cy="1999051"/>
            <a:chOff x="9087394" y="302623"/>
            <a:chExt cx="3104606" cy="1999051"/>
          </a:xfrm>
        </p:grpSpPr>
        <p:pic>
          <p:nvPicPr>
            <p:cNvPr id="21" name="Picture 20" descr="50629950-soccer-ball-isolated-on-whi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06297" y="381000"/>
              <a:ext cx="1066800" cy="104546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9087394" y="302623"/>
              <a:ext cx="3104606" cy="1999051"/>
              <a:chOff x="9087394" y="302623"/>
              <a:chExt cx="3104606" cy="1999051"/>
            </a:xfrm>
          </p:grpSpPr>
          <p:pic>
            <p:nvPicPr>
              <p:cNvPr id="20" name="Picture 19" descr="50629950-soccer-ball-isolated-on-wh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87394" y="302623"/>
                <a:ext cx="1066800" cy="1045464"/>
              </a:xfrm>
              <a:prstGeom prst="rect">
                <a:avLst/>
              </a:prstGeom>
            </p:spPr>
          </p:pic>
          <p:pic>
            <p:nvPicPr>
              <p:cNvPr id="22" name="Picture 21" descr="50629950-soccer-ball-isolated-on-wh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63496" y="1256210"/>
                <a:ext cx="1066800" cy="1045464"/>
              </a:xfrm>
              <a:prstGeom prst="rect">
                <a:avLst/>
              </a:prstGeom>
            </p:spPr>
          </p:pic>
          <p:pic>
            <p:nvPicPr>
              <p:cNvPr id="23" name="Picture 22" descr="50629950-soccer-ball-isolated-on-wh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461862" y="1199606"/>
                <a:ext cx="1066800" cy="1045464"/>
              </a:xfrm>
              <a:prstGeom prst="rect">
                <a:avLst/>
              </a:prstGeom>
            </p:spPr>
          </p:pic>
          <p:pic>
            <p:nvPicPr>
              <p:cNvPr id="24" name="Picture 23" descr="50629950-soccer-ball-isolated-on-whit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125200" y="424543"/>
                <a:ext cx="1066800" cy="1045464"/>
              </a:xfrm>
              <a:prstGeom prst="rect">
                <a:avLst/>
              </a:prstGeom>
            </p:spPr>
          </p:pic>
        </p:grpSp>
      </p:grpSp>
      <p:sp>
        <p:nvSpPr>
          <p:cNvPr id="25" name="Oval 24"/>
          <p:cNvSpPr/>
          <p:nvPr/>
        </p:nvSpPr>
        <p:spPr>
          <a:xfrm>
            <a:off x="3553101" y="5453743"/>
            <a:ext cx="940527" cy="7511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যোগ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876908" y="5512526"/>
            <a:ext cx="1175657" cy="6139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সমান</a:t>
            </a:r>
            <a:endParaRPr lang="en-US" dirty="0"/>
          </a:p>
        </p:txBody>
      </p:sp>
      <p:pic>
        <p:nvPicPr>
          <p:cNvPr id="28" name="Picture 27" descr="50629950-soccer-ball-isolated-on-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80" y="1097286"/>
            <a:ext cx="1066800" cy="986681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428309" y="1123406"/>
            <a:ext cx="9144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968343" y="1110344"/>
            <a:ext cx="109728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47659" y="32004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২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4689567" y="156758"/>
            <a:ext cx="3239588" cy="640079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2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7" grpId="0" animBg="1"/>
      <p:bldP spid="31" grpId="0" animBg="1"/>
      <p:bldP spid="32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90800" y="3886200"/>
            <a:ext cx="10668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1" name="Oval 10"/>
          <p:cNvSpPr/>
          <p:nvPr/>
        </p:nvSpPr>
        <p:spPr>
          <a:xfrm>
            <a:off x="6553200" y="3733800"/>
            <a:ext cx="10668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2" name="Oval 11"/>
          <p:cNvSpPr/>
          <p:nvPr/>
        </p:nvSpPr>
        <p:spPr>
          <a:xfrm>
            <a:off x="9827623" y="3749040"/>
            <a:ext cx="10668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3" name="Plus 12"/>
          <p:cNvSpPr/>
          <p:nvPr/>
        </p:nvSpPr>
        <p:spPr>
          <a:xfrm>
            <a:off x="4343400" y="3657600"/>
            <a:ext cx="1600200" cy="10668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8001000" y="3810000"/>
            <a:ext cx="1219200" cy="914400"/>
          </a:xfrm>
          <a:prstGeom prst="mathEqua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53200" y="5105400"/>
            <a:ext cx="10668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83732" y="5131525"/>
            <a:ext cx="13716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67000" y="5181600"/>
            <a:ext cx="10668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0" y="5105400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6527" y="361405"/>
            <a:ext cx="2453224" cy="1258389"/>
          </a:xfrm>
          <a:prstGeom prst="rect">
            <a:avLst/>
          </a:prstGeom>
        </p:spPr>
      </p:pic>
      <p:pic>
        <p:nvPicPr>
          <p:cNvPr id="39" name="Picture 38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0078" y="357057"/>
            <a:ext cx="2410775" cy="1236615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10533016" y="627017"/>
            <a:ext cx="1210493" cy="679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একত্রে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418011" y="1837514"/>
            <a:ext cx="10892616" cy="1375953"/>
            <a:chOff x="-423491" y="1837508"/>
            <a:chExt cx="11693774" cy="1375953"/>
          </a:xfrm>
        </p:grpSpPr>
        <p:pic>
          <p:nvPicPr>
            <p:cNvPr id="42" name="Picture 41" descr="maxresdefault (1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3455" y="1841864"/>
              <a:ext cx="2436828" cy="1226216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-423491" y="1837508"/>
              <a:ext cx="9997798" cy="1375953"/>
              <a:chOff x="-328464" y="1837508"/>
              <a:chExt cx="9807743" cy="1375953"/>
            </a:xfrm>
          </p:grpSpPr>
          <p:pic>
            <p:nvPicPr>
              <p:cNvPr id="30" name="Picture 29" descr="maxresdefault (1)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12080" y="1867990"/>
                <a:ext cx="2390503" cy="1226216"/>
              </a:xfrm>
              <a:prstGeom prst="rect">
                <a:avLst/>
              </a:prstGeom>
            </p:spPr>
          </p:pic>
          <p:pic>
            <p:nvPicPr>
              <p:cNvPr id="33" name="Picture 32" descr="maxresdefault (1)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13613" y="1889759"/>
                <a:ext cx="2580552" cy="1323702"/>
              </a:xfrm>
              <a:prstGeom prst="rect">
                <a:avLst/>
              </a:prstGeom>
            </p:spPr>
          </p:pic>
          <p:pic>
            <p:nvPicPr>
              <p:cNvPr id="34" name="Picture 33" descr="maxresdefault (1)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28056" y="1837508"/>
                <a:ext cx="2629989" cy="1349061"/>
              </a:xfrm>
              <a:prstGeom prst="rect">
                <a:avLst/>
              </a:prstGeom>
            </p:spPr>
          </p:pic>
          <p:pic>
            <p:nvPicPr>
              <p:cNvPr id="36" name="Picture 35" descr="maxresdefault (1)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328464" y="1863636"/>
                <a:ext cx="2351357" cy="1206136"/>
              </a:xfrm>
              <a:prstGeom prst="rect">
                <a:avLst/>
              </a:prstGeom>
            </p:spPr>
          </p:pic>
          <p:pic>
            <p:nvPicPr>
              <p:cNvPr id="43" name="Picture 42" descr="maxresdefault (1)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088776" y="1915886"/>
                <a:ext cx="2390503" cy="1226216"/>
              </a:xfrm>
              <a:prstGeom prst="rect">
                <a:avLst/>
              </a:prstGeom>
            </p:spPr>
          </p:pic>
        </p:grpSp>
      </p:grpSp>
      <p:sp>
        <p:nvSpPr>
          <p:cNvPr id="45" name="Oval 44"/>
          <p:cNvSpPr/>
          <p:nvPr/>
        </p:nvSpPr>
        <p:spPr>
          <a:xfrm>
            <a:off x="6283235" y="5878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আর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44137" y="378826"/>
            <a:ext cx="5839097" cy="1262742"/>
            <a:chOff x="0" y="339636"/>
            <a:chExt cx="6877921" cy="1262742"/>
          </a:xfrm>
        </p:grpSpPr>
        <p:pic>
          <p:nvPicPr>
            <p:cNvPr id="48" name="Picture 47" descr="maxresdefault (1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4040" y="339636"/>
              <a:ext cx="2351357" cy="1206136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0" y="378824"/>
              <a:ext cx="6877921" cy="1223554"/>
              <a:chOff x="0" y="365761"/>
              <a:chExt cx="6877921" cy="1223554"/>
            </a:xfrm>
          </p:grpSpPr>
          <p:pic>
            <p:nvPicPr>
              <p:cNvPr id="47" name="Picture 46" descr="maxresdefault (1)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26564" y="383179"/>
                <a:ext cx="2351357" cy="1206136"/>
              </a:xfrm>
              <a:prstGeom prst="rect">
                <a:avLst/>
              </a:prstGeom>
            </p:spPr>
          </p:pic>
          <p:pic>
            <p:nvPicPr>
              <p:cNvPr id="49" name="Picture 48" descr="maxresdefault (1)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40972" y="378824"/>
                <a:ext cx="2351357" cy="1206136"/>
              </a:xfrm>
              <a:prstGeom prst="rect">
                <a:avLst/>
              </a:prstGeom>
            </p:spPr>
          </p:pic>
          <p:pic>
            <p:nvPicPr>
              <p:cNvPr id="50" name="Picture 49" descr="maxresdefault (1)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0" y="365761"/>
                <a:ext cx="1972534" cy="1206136"/>
              </a:xfrm>
              <a:prstGeom prst="rect">
                <a:avLst/>
              </a:prstGeom>
            </p:spPr>
          </p:pic>
        </p:grpSp>
      </p:grpSp>
      <p:sp>
        <p:nvSpPr>
          <p:cNvPr id="51" name="Oval 50"/>
          <p:cNvSpPr/>
          <p:nvPr/>
        </p:nvSpPr>
        <p:spPr>
          <a:xfrm>
            <a:off x="10006151" y="5029200"/>
            <a:ext cx="1136468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ছয়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575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40" grpId="0" animBg="1"/>
      <p:bldP spid="45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2246810" y="1045029"/>
            <a:ext cx="6139543" cy="809897"/>
          </a:xfrm>
          <a:prstGeom prst="flowChartInputOutp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বস্তু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নিরপেক্ষ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360" y="2325189"/>
            <a:ext cx="1640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২+১=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789" y="2285999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6114" y="2377440"/>
            <a:ext cx="1907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৩+২=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3921" y="2351314"/>
            <a:ext cx="582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605" y="4702628"/>
            <a:ext cx="20441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২+২</a:t>
            </a:r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944982" y="4715691"/>
            <a:ext cx="5357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7189" y="4689566"/>
            <a:ext cx="20906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৪+৩</a:t>
            </a:r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9054390" y="4715691"/>
            <a:ext cx="5453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84217" y="901337"/>
            <a:ext cx="4062548" cy="1946366"/>
          </a:xfrm>
          <a:prstGeom prst="cloudCallout">
            <a:avLst>
              <a:gd name="adj1" fmla="val 44440"/>
              <a:gd name="adj2" fmla="val 36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২৭নং পৃষ্ঠা বের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1" y="1874520"/>
            <a:ext cx="3616529" cy="429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65" y="2690949"/>
            <a:ext cx="4293870" cy="3625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5406" y="796834"/>
            <a:ext cx="5551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পাঠিবইয়ের সাথে সংযোগ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5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352697"/>
            <a:ext cx="11077303" cy="6283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" y="1449977"/>
            <a:ext cx="11351623" cy="50422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61901" y="457199"/>
            <a:ext cx="7968343" cy="99277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জোড়ায়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একজন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আরেকজনের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আলোচনা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ফলগুলো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গণনা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খালি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ঘরে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লিখবে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940525" y="1410788"/>
            <a:ext cx="5643155" cy="4049487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/>
              <a:t>দলীয়</a:t>
            </a:r>
            <a:r>
              <a:rPr lang="en-US" sz="13800" dirty="0" smtClean="0"/>
              <a:t> </a:t>
            </a:r>
            <a:r>
              <a:rPr lang="en-US" sz="13800" dirty="0" err="1" smtClean="0"/>
              <a:t>কাজ</a:t>
            </a:r>
            <a:endParaRPr lang="en-US" sz="1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3" y="1314896"/>
            <a:ext cx="5079365" cy="4241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82784" y="4520548"/>
            <a:ext cx="8382000" cy="633845"/>
            <a:chOff x="152400" y="2033155"/>
            <a:chExt cx="8382000" cy="633845"/>
          </a:xfrm>
        </p:grpSpPr>
        <p:sp>
          <p:nvSpPr>
            <p:cNvPr id="6" name="Oval 5"/>
            <p:cNvSpPr/>
            <p:nvPr/>
          </p:nvSpPr>
          <p:spPr>
            <a:xfrm>
              <a:off x="1908464" y="2033155"/>
              <a:ext cx="1066800" cy="533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ও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" y="21336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400" y="21336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4400" y="2133600"/>
              <a:ext cx="415636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3400" y="21336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9400" y="22098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48400" y="2209800"/>
              <a:ext cx="415636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22098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10400" y="22098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72400" y="2209800"/>
              <a:ext cx="415636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91400" y="22098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00400" y="22098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62400" y="2209800"/>
              <a:ext cx="415636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81400" y="22098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572000" y="2133600"/>
              <a:ext cx="1143000" cy="533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একত্রে</a:t>
              </a:r>
              <a:endPara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53400" y="2209800"/>
              <a:ext cx="381000" cy="381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06089" y="5586549"/>
            <a:ext cx="7315200" cy="609600"/>
            <a:chOff x="381000" y="2667000"/>
            <a:chExt cx="7315200" cy="609600"/>
          </a:xfrm>
        </p:grpSpPr>
        <p:sp>
          <p:nvSpPr>
            <p:cNvPr id="15" name="Oval 14"/>
            <p:cNvSpPr/>
            <p:nvPr/>
          </p:nvSpPr>
          <p:spPr>
            <a:xfrm>
              <a:off x="381000" y="2667000"/>
              <a:ext cx="8382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sp>
          <p:nvSpPr>
            <p:cNvPr id="16" name="Plus 15"/>
            <p:cNvSpPr/>
            <p:nvPr/>
          </p:nvSpPr>
          <p:spPr>
            <a:xfrm>
              <a:off x="2133600" y="2667000"/>
              <a:ext cx="685800" cy="609600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52800" y="2743200"/>
              <a:ext cx="914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39" name="Equal 38"/>
            <p:cNvSpPr/>
            <p:nvPr/>
          </p:nvSpPr>
          <p:spPr>
            <a:xfrm>
              <a:off x="4876800" y="2743200"/>
              <a:ext cx="838200" cy="533400"/>
            </a:xfrm>
            <a:prstGeom prst="mathEqual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00800" y="2667000"/>
              <a:ext cx="1295400" cy="6096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367413" y="346335"/>
            <a:ext cx="3429000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403105" y="1375954"/>
            <a:ext cx="3950823" cy="1031965"/>
            <a:chOff x="6403105" y="1375954"/>
            <a:chExt cx="3950823" cy="1031965"/>
          </a:xfrm>
        </p:grpSpPr>
        <p:pic>
          <p:nvPicPr>
            <p:cNvPr id="45" name="Picture 44" descr="1-1222003081IEN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8922" y="1415142"/>
              <a:ext cx="1495006" cy="992777"/>
            </a:xfrm>
            <a:prstGeom prst="rect">
              <a:avLst/>
            </a:prstGeom>
          </p:spPr>
        </p:pic>
        <p:pic>
          <p:nvPicPr>
            <p:cNvPr id="46" name="Picture 45" descr="1-1222003081IEN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574" y="1415142"/>
              <a:ext cx="1495006" cy="992777"/>
            </a:xfrm>
            <a:prstGeom prst="rect">
              <a:avLst/>
            </a:prstGeom>
          </p:spPr>
        </p:pic>
        <p:pic>
          <p:nvPicPr>
            <p:cNvPr id="47" name="Picture 46" descr="1-1222003081IEN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3105" y="1375954"/>
              <a:ext cx="1495006" cy="992777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502486" y="1358537"/>
            <a:ext cx="5258234" cy="1031965"/>
            <a:chOff x="502486" y="1358537"/>
            <a:chExt cx="5258234" cy="1031965"/>
          </a:xfrm>
        </p:grpSpPr>
        <p:pic>
          <p:nvPicPr>
            <p:cNvPr id="48" name="Picture 47" descr="1-1222003081IEN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378" y="1389019"/>
              <a:ext cx="1609342" cy="992777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502486" y="1358537"/>
              <a:ext cx="4043388" cy="1031965"/>
              <a:chOff x="502486" y="1358537"/>
              <a:chExt cx="4043388" cy="1031965"/>
            </a:xfrm>
          </p:grpSpPr>
          <p:pic>
            <p:nvPicPr>
              <p:cNvPr id="30" name="Picture 29" descr="1-1222003081IENB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2486" y="1358537"/>
                <a:ext cx="1609342" cy="992777"/>
              </a:xfrm>
              <a:prstGeom prst="rect">
                <a:avLst/>
              </a:prstGeom>
            </p:spPr>
          </p:pic>
          <p:pic>
            <p:nvPicPr>
              <p:cNvPr id="49" name="Picture 48" descr="1-1222003081IENB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36532" y="1389019"/>
                <a:ext cx="1609342" cy="992777"/>
              </a:xfrm>
              <a:prstGeom prst="rect">
                <a:avLst/>
              </a:prstGeom>
            </p:spPr>
          </p:pic>
          <p:pic>
            <p:nvPicPr>
              <p:cNvPr id="50" name="Picture 49" descr="1-1222003081IENB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17331" y="1397725"/>
                <a:ext cx="1609342" cy="992777"/>
              </a:xfrm>
              <a:prstGeom prst="rect">
                <a:avLst/>
              </a:prstGeom>
            </p:spPr>
          </p:pic>
        </p:grpSp>
      </p:grpSp>
      <p:sp>
        <p:nvSpPr>
          <p:cNvPr id="52" name="Rounded Rectangle 51"/>
          <p:cNvSpPr/>
          <p:nvPr/>
        </p:nvSpPr>
        <p:spPr>
          <a:xfrm>
            <a:off x="5473337" y="1632858"/>
            <a:ext cx="901337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আর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058400" y="1619794"/>
            <a:ext cx="1071154" cy="41801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একত্রে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2361" y="2546161"/>
            <a:ext cx="2801567" cy="8098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6236424" y="2613675"/>
            <a:ext cx="649879" cy="61285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6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40033" y="561703"/>
            <a:ext cx="3735977" cy="914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</a:rPr>
              <a:t>নীল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দল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4" name="Picture 3" descr="509-5095845_clip-art-free-download-rose-flower-gif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5486" y="2207189"/>
            <a:ext cx="1162593" cy="1323464"/>
          </a:xfrm>
          <a:prstGeom prst="rect">
            <a:avLst/>
          </a:prstGeom>
        </p:spPr>
      </p:pic>
      <p:pic>
        <p:nvPicPr>
          <p:cNvPr id="5" name="Picture 4" descr="509-5095845_clip-art-free-download-rose-flower-gif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9978" y="2228959"/>
            <a:ext cx="1162593" cy="1323464"/>
          </a:xfrm>
          <a:prstGeom prst="rect">
            <a:avLst/>
          </a:prstGeom>
        </p:spPr>
      </p:pic>
      <p:pic>
        <p:nvPicPr>
          <p:cNvPr id="6" name="Picture 5" descr="509-5095845_clip-art-free-download-rose-flower-gif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5932" y="2355235"/>
            <a:ext cx="1162593" cy="1323464"/>
          </a:xfrm>
          <a:prstGeom prst="rect">
            <a:avLst/>
          </a:prstGeom>
        </p:spPr>
      </p:pic>
      <p:pic>
        <p:nvPicPr>
          <p:cNvPr id="7" name="Picture 6" descr="509-5095845_clip-art-free-download-rose-flower-gif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297" y="2337817"/>
            <a:ext cx="1162593" cy="1323464"/>
          </a:xfrm>
          <a:prstGeom prst="rect">
            <a:avLst/>
          </a:prstGeom>
        </p:spPr>
      </p:pic>
      <p:pic>
        <p:nvPicPr>
          <p:cNvPr id="8" name="Picture 7" descr="509-5095845_clip-art-free-download-rose-flower-gif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663" y="2333463"/>
            <a:ext cx="1162593" cy="132346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127863" y="2638697"/>
            <a:ext cx="1018903" cy="600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ও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7667897" y="2586446"/>
            <a:ext cx="1214846" cy="574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একত্রে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052560" y="2429691"/>
            <a:ext cx="2521132" cy="9144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৫৫৫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95533" y="4442581"/>
          <a:ext cx="272288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245463" y="4455643"/>
          <a:ext cx="18476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712925" y="4390329"/>
          <a:ext cx="27693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3927566" y="4280263"/>
            <a:ext cx="1018903" cy="600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ও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7284719" y="4345577"/>
            <a:ext cx="1214846" cy="574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একত্রে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436913" y="5394960"/>
            <a:ext cx="1515291" cy="5617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4036423" y="5355772"/>
            <a:ext cx="627017" cy="66620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865223" y="5408023"/>
            <a:ext cx="914400" cy="522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7511144" y="5408023"/>
            <a:ext cx="692331" cy="4963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13371" y="5290457"/>
            <a:ext cx="1946366" cy="6531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1128114"/>
            <a:ext cx="2531165" cy="264959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01135" y="420228"/>
            <a:ext cx="337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565" y="3777709"/>
            <a:ext cx="5751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মোঃ আল- আমিন মন্ডল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তামাই বাজার সরকারি প্রাথমিক বিদ্যালয়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বেলকুচি,সিরাজগঞ্জ।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mdalamin355535@gmail.com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01620-355535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3" y="543339"/>
            <a:ext cx="354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4960" y="1312780"/>
            <a:ext cx="6021978" cy="47089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BD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bn-BD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 যোগ ৭.১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৪৫মিনিট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31744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294991" y="739464"/>
            <a:ext cx="4065238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98584" y="2277036"/>
            <a:ext cx="8078273" cy="2450136"/>
            <a:chOff x="2647997" y="2209802"/>
            <a:chExt cx="8078273" cy="2450136"/>
          </a:xfrm>
        </p:grpSpPr>
        <p:sp>
          <p:nvSpPr>
            <p:cNvPr id="22" name="Rectangle 21"/>
            <p:cNvSpPr/>
            <p:nvPr/>
          </p:nvSpPr>
          <p:spPr>
            <a:xfrm>
              <a:off x="8592670" y="3957918"/>
              <a:ext cx="21336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tennis-ball-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7997" y="2209802"/>
              <a:ext cx="838200" cy="952755"/>
            </a:xfrm>
            <a:prstGeom prst="rect">
              <a:avLst/>
            </a:prstGeom>
          </p:spPr>
        </p:pic>
        <p:pic>
          <p:nvPicPr>
            <p:cNvPr id="18" name="Picture 17" descr="tennis-ball-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3070" y="2221539"/>
              <a:ext cx="838200" cy="952755"/>
            </a:xfrm>
            <a:prstGeom prst="rect">
              <a:avLst/>
            </a:prstGeom>
          </p:spPr>
        </p:pic>
        <p:pic>
          <p:nvPicPr>
            <p:cNvPr id="19" name="Picture 18" descr="tennis-ball-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1070" y="2221539"/>
              <a:ext cx="838200" cy="952755"/>
            </a:xfrm>
            <a:prstGeom prst="rect">
              <a:avLst/>
            </a:prstGeom>
          </p:spPr>
        </p:pic>
        <p:pic>
          <p:nvPicPr>
            <p:cNvPr id="20" name="Picture 19" descr="tennis-ball-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5670" y="2297739"/>
              <a:ext cx="838200" cy="95275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725271" y="3288338"/>
              <a:ext cx="698501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96870" y="3288338"/>
              <a:ext cx="7620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11071" y="3288338"/>
              <a:ext cx="698501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01870" y="3288338"/>
              <a:ext cx="6096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97070" y="3974138"/>
              <a:ext cx="1066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25270" y="3974138"/>
              <a:ext cx="17526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lus 33"/>
            <p:cNvSpPr/>
            <p:nvPr/>
          </p:nvSpPr>
          <p:spPr>
            <a:xfrm>
              <a:off x="4782670" y="4050338"/>
              <a:ext cx="762000" cy="533400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Equal 34"/>
            <p:cNvSpPr/>
            <p:nvPr/>
          </p:nvSpPr>
          <p:spPr>
            <a:xfrm>
              <a:off x="7221070" y="3974138"/>
              <a:ext cx="914400" cy="533400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391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316185" y="375920"/>
            <a:ext cx="33528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মূল্যায়নঃ  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92435" y="4321629"/>
            <a:ext cx="990600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1" name="Oval 20"/>
          <p:cNvSpPr/>
          <p:nvPr/>
        </p:nvSpPr>
        <p:spPr>
          <a:xfrm>
            <a:off x="10091058" y="1921328"/>
            <a:ext cx="1219200" cy="6477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21285" y="4319451"/>
            <a:ext cx="12954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istockphoto-186843005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9047" y="1654628"/>
            <a:ext cx="897055" cy="1043722"/>
          </a:xfrm>
          <a:prstGeom prst="rect">
            <a:avLst/>
          </a:prstGeom>
        </p:spPr>
      </p:pic>
      <p:pic>
        <p:nvPicPr>
          <p:cNvPr id="25" name="Picture 24" descr="istockphoto-186843005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5161" y="1624149"/>
            <a:ext cx="897055" cy="1043722"/>
          </a:xfrm>
          <a:prstGeom prst="rect">
            <a:avLst/>
          </a:prstGeom>
        </p:spPr>
      </p:pic>
      <p:pic>
        <p:nvPicPr>
          <p:cNvPr id="26" name="Picture 25" descr="istockphoto-186843005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7586" y="1619793"/>
            <a:ext cx="897055" cy="1043722"/>
          </a:xfrm>
          <a:prstGeom prst="rect">
            <a:avLst/>
          </a:prstGeom>
        </p:spPr>
      </p:pic>
      <p:pic>
        <p:nvPicPr>
          <p:cNvPr id="27" name="Picture 26" descr="istockphoto-186843005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7779" y="1685109"/>
            <a:ext cx="897055" cy="1013242"/>
          </a:xfrm>
          <a:prstGeom prst="rect">
            <a:avLst/>
          </a:prstGeom>
        </p:spPr>
      </p:pic>
      <p:pic>
        <p:nvPicPr>
          <p:cNvPr id="28" name="Picture 27" descr="istockphoto-186843005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4190" y="1685108"/>
            <a:ext cx="897055" cy="1013242"/>
          </a:xfrm>
          <a:prstGeom prst="rect">
            <a:avLst/>
          </a:prstGeom>
        </p:spPr>
      </p:pic>
      <p:pic>
        <p:nvPicPr>
          <p:cNvPr id="29" name="Picture 28" descr="istockphoto-186843005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093" y="1606731"/>
            <a:ext cx="897055" cy="1013242"/>
          </a:xfrm>
          <a:prstGeom prst="rect">
            <a:avLst/>
          </a:prstGeom>
        </p:spPr>
      </p:pic>
      <p:pic>
        <p:nvPicPr>
          <p:cNvPr id="30" name="Picture 29" descr="istockphoto-186843005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002" y="1632857"/>
            <a:ext cx="897055" cy="1013242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195976" y="2821578"/>
          <a:ext cx="2753072" cy="4180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0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695441" y="2776339"/>
          <a:ext cx="2540001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Equal 33"/>
          <p:cNvSpPr/>
          <p:nvPr/>
        </p:nvSpPr>
        <p:spPr>
          <a:xfrm>
            <a:off x="8556172" y="3213462"/>
            <a:ext cx="535577" cy="5617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88137" y="3030583"/>
            <a:ext cx="134547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6-Point Star 41"/>
          <p:cNvSpPr/>
          <p:nvPr/>
        </p:nvSpPr>
        <p:spPr>
          <a:xfrm>
            <a:off x="544287" y="4214948"/>
            <a:ext cx="914400" cy="914400"/>
          </a:xfrm>
          <a:prstGeom prst="star6">
            <a:avLst>
              <a:gd name="adj" fmla="val 24582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6-Point Star 42"/>
          <p:cNvSpPr/>
          <p:nvPr/>
        </p:nvSpPr>
        <p:spPr>
          <a:xfrm>
            <a:off x="1576252" y="4201885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3"/>
          <p:cNvSpPr/>
          <p:nvPr/>
        </p:nvSpPr>
        <p:spPr>
          <a:xfrm>
            <a:off x="2647405" y="4214947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6-Point Star 44"/>
          <p:cNvSpPr/>
          <p:nvPr/>
        </p:nvSpPr>
        <p:spPr>
          <a:xfrm>
            <a:off x="5895703" y="4210594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6-Point Star 45"/>
          <p:cNvSpPr/>
          <p:nvPr/>
        </p:nvSpPr>
        <p:spPr>
          <a:xfrm>
            <a:off x="4759235" y="4223655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qual 46"/>
          <p:cNvSpPr/>
          <p:nvPr/>
        </p:nvSpPr>
        <p:spPr>
          <a:xfrm>
            <a:off x="7171508" y="5695408"/>
            <a:ext cx="535577" cy="548640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12480" y="4206240"/>
            <a:ext cx="2886891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791030" y="5252477"/>
          <a:ext cx="2265681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Plus 49"/>
          <p:cNvSpPr/>
          <p:nvPr/>
        </p:nvSpPr>
        <p:spPr>
          <a:xfrm>
            <a:off x="5055324" y="3317964"/>
            <a:ext cx="640080" cy="6008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194559" y="3370217"/>
            <a:ext cx="1110344" cy="418012"/>
          </a:xfrm>
          <a:prstGeom prst="roundRect">
            <a:avLst>
              <a:gd name="adj" fmla="val 10417"/>
            </a:avLst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23760" y="3331028"/>
            <a:ext cx="875212" cy="4180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4840515" y="5225143"/>
          <a:ext cx="18737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Rounded Rectangle 53"/>
          <p:cNvSpPr/>
          <p:nvPr/>
        </p:nvSpPr>
        <p:spPr>
          <a:xfrm>
            <a:off x="1371600" y="5760720"/>
            <a:ext cx="862149" cy="391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238206" y="5865222"/>
            <a:ext cx="862149" cy="391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lus 55"/>
          <p:cNvSpPr/>
          <p:nvPr/>
        </p:nvSpPr>
        <p:spPr>
          <a:xfrm>
            <a:off x="3513907" y="5630089"/>
            <a:ext cx="640080" cy="6008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381999" y="5495109"/>
            <a:ext cx="134547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138057" y="1931126"/>
            <a:ext cx="1219200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239729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13783" y="4157133"/>
            <a:ext cx="3048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4899" y="4157133"/>
            <a:ext cx="1524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4992715" y="4216400"/>
            <a:ext cx="762000" cy="533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8137931" y="4216400"/>
            <a:ext cx="685800" cy="533400"/>
          </a:xfrm>
          <a:prstGeom prst="mathEqual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92763" y="4157133"/>
            <a:ext cx="1524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26f6ba75a1a5a182ce82562f3c6a93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64" y="1448853"/>
            <a:ext cx="873631" cy="1164841"/>
          </a:xfrm>
          <a:prstGeom prst="rect">
            <a:avLst/>
          </a:prstGeom>
        </p:spPr>
      </p:pic>
      <p:pic>
        <p:nvPicPr>
          <p:cNvPr id="24" name="Picture 23" descr="26f6ba75a1a5a182ce82562f3c6a93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83" y="1444499"/>
            <a:ext cx="873631" cy="1164841"/>
          </a:xfrm>
          <a:prstGeom prst="rect">
            <a:avLst/>
          </a:prstGeom>
        </p:spPr>
      </p:pic>
      <p:pic>
        <p:nvPicPr>
          <p:cNvPr id="25" name="Picture 24" descr="26f6ba75a1a5a182ce82562f3c6a93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189" y="1623025"/>
            <a:ext cx="873631" cy="1164841"/>
          </a:xfrm>
          <a:prstGeom prst="rect">
            <a:avLst/>
          </a:prstGeom>
        </p:spPr>
      </p:pic>
      <p:pic>
        <p:nvPicPr>
          <p:cNvPr id="26" name="Picture 25" descr="26f6ba75a1a5a182ce82562f3c6a93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497" y="1618670"/>
            <a:ext cx="873631" cy="1164841"/>
          </a:xfrm>
          <a:prstGeom prst="rect">
            <a:avLst/>
          </a:prstGeom>
        </p:spPr>
      </p:pic>
      <p:pic>
        <p:nvPicPr>
          <p:cNvPr id="27" name="Picture 26" descr="26f6ba75a1a5a182ce82562f3c6a93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44" y="1588191"/>
            <a:ext cx="873631" cy="1164841"/>
          </a:xfrm>
          <a:prstGeom prst="rect">
            <a:avLst/>
          </a:prstGeom>
        </p:spPr>
      </p:pic>
      <p:pic>
        <p:nvPicPr>
          <p:cNvPr id="28" name="Picture 27" descr="26f6ba75a1a5a182ce82562f3c6a93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96" y="1535938"/>
            <a:ext cx="873631" cy="1164841"/>
          </a:xfrm>
          <a:prstGeom prst="rect">
            <a:avLst/>
          </a:prstGeom>
        </p:spPr>
      </p:pic>
      <p:pic>
        <p:nvPicPr>
          <p:cNvPr id="29" name="Picture 28" descr="26f6ba75a1a5a182ce82562f3c6a93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5" y="1583835"/>
            <a:ext cx="873631" cy="1164841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464628" y="1709058"/>
            <a:ext cx="1219200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35" name="Oval 34"/>
          <p:cNvSpPr/>
          <p:nvPr/>
        </p:nvSpPr>
        <p:spPr>
          <a:xfrm>
            <a:off x="9052560" y="1894115"/>
            <a:ext cx="1319348" cy="718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একত্রে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2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9246" y="3200400"/>
            <a:ext cx="1861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২+২=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426926" y="3213463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৩+৫=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29245" y="4558937"/>
            <a:ext cx="1758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৪+১=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361611" y="4480559"/>
            <a:ext cx="1952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৬+২=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136468" y="5721532"/>
            <a:ext cx="9910085" cy="523220"/>
          </a:xfrm>
          <a:prstGeom prst="rect">
            <a:avLst/>
          </a:prstGeom>
          <a:ln w="571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কাঠি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অংক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86469" y="340713"/>
            <a:ext cx="6137564" cy="110799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4" y="1448709"/>
            <a:ext cx="2234532" cy="1879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538" y="1188823"/>
            <a:ext cx="3182388" cy="10607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0567" y="2130025"/>
            <a:ext cx="968143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929562" y="2372870"/>
            <a:ext cx="8839200" cy="3962400"/>
          </a:xfrm>
          <a:prstGeom prst="left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৯.১.1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উপকরণ গুচ্ছগুলোর সংখ্যা বলতে ও লিখতে পারবে।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62103" y="646611"/>
            <a:ext cx="4937760" cy="15022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835" y="19641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6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0567314"/>
              </p:ext>
            </p:extLst>
          </p:nvPr>
        </p:nvGraphicFramePr>
        <p:xfrm>
          <a:off x="3009900" y="2057400"/>
          <a:ext cx="61722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26571" y="1912348"/>
            <a:ext cx="10933476" cy="3391172"/>
            <a:chOff x="0" y="2369548"/>
            <a:chExt cx="10933476" cy="3391172"/>
          </a:xfrm>
        </p:grpSpPr>
        <p:pic>
          <p:nvPicPr>
            <p:cNvPr id="6" name="Picture 5" descr="download (11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4396" y="2591616"/>
              <a:ext cx="3769080" cy="3169104"/>
            </a:xfrm>
            <a:prstGeom prst="rect">
              <a:avLst/>
            </a:prstGeom>
          </p:spPr>
        </p:pic>
        <p:pic>
          <p:nvPicPr>
            <p:cNvPr id="7" name="Picture 6" descr="download (11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369548"/>
              <a:ext cx="3551576" cy="2986223"/>
            </a:xfrm>
            <a:prstGeom prst="rect">
              <a:avLst/>
            </a:prstGeom>
          </p:spPr>
        </p:pic>
        <p:pic>
          <p:nvPicPr>
            <p:cNvPr id="8" name="Picture 7" descr="download (11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2805" y="2369548"/>
              <a:ext cx="3489433" cy="293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488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7824" y="1664154"/>
            <a:ext cx="8974501" cy="3685586"/>
            <a:chOff x="326118" y="2369549"/>
            <a:chExt cx="8974501" cy="3685586"/>
          </a:xfrm>
        </p:grpSpPr>
        <p:pic>
          <p:nvPicPr>
            <p:cNvPr id="5" name="Picture 4" descr="download (1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3886" y="2408739"/>
              <a:ext cx="4336733" cy="3646396"/>
            </a:xfrm>
            <a:prstGeom prst="rect">
              <a:avLst/>
            </a:prstGeom>
          </p:spPr>
        </p:pic>
        <p:pic>
          <p:nvPicPr>
            <p:cNvPr id="6" name="Picture 5" descr="download (1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118" y="2369549"/>
              <a:ext cx="4219621" cy="3547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80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1)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5908905" y="3793400"/>
            <a:ext cx="23336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25" y="841194"/>
            <a:ext cx="2333625" cy="1962150"/>
          </a:xfrm>
          <a:prstGeom prst="rect">
            <a:avLst/>
          </a:prstGeom>
        </p:spPr>
      </p:pic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27" y="3715022"/>
            <a:ext cx="2333625" cy="1962150"/>
          </a:xfrm>
          <a:prstGeom prst="rect">
            <a:avLst/>
          </a:prstGeom>
        </p:spPr>
      </p:pic>
      <p:pic>
        <p:nvPicPr>
          <p:cNvPr id="5" name="Picture 4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826" y="932633"/>
            <a:ext cx="2333625" cy="1962150"/>
          </a:xfrm>
          <a:prstGeom prst="rect">
            <a:avLst/>
          </a:prstGeom>
        </p:spPr>
      </p:pic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85" y="1050199"/>
            <a:ext cx="2333625" cy="1962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82836" y="496395"/>
            <a:ext cx="5995853" cy="11625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718460" y="2037805"/>
            <a:ext cx="9993087" cy="4049486"/>
          </a:xfrm>
          <a:prstGeom prst="flowChartPunchedTap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থ্কবে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(উ: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?(উ: ৫টি)।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যাওয়াকেই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5" y="591671"/>
            <a:ext cx="9722223" cy="1323439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bn-BD" sz="8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4640" y="2664823"/>
            <a:ext cx="7014754" cy="242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শিখি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53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1136469"/>
            <a:ext cx="11325497" cy="507831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দুজন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একজনকে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কয়টা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দেখোতো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অন্যজনকে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কয়টা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দুজনের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দুজনকেই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একইভাবে আমরা কলম, খাতা ও তেতুঁল বীচি ব্যবহার করবো।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362993" y="222069"/>
            <a:ext cx="4088675" cy="914400"/>
          </a:xfrm>
          <a:prstGeom prst="down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বাস্তব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পর্যায়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64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643</TotalTime>
  <Words>288</Words>
  <Application>Microsoft Office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AL-AMIN</cp:lastModifiedBy>
  <cp:revision>76</cp:revision>
  <dcterms:created xsi:type="dcterms:W3CDTF">2017-09-08T06:44:14Z</dcterms:created>
  <dcterms:modified xsi:type="dcterms:W3CDTF">2020-09-25T16:03:27Z</dcterms:modified>
</cp:coreProperties>
</file>