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EF942-A871-4FCC-8F24-91C5AB4C7BB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6CC9A-3D55-4D23-97B3-477BC5188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61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6CC9A-3D55-4D23-97B3-477BC51883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90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8F3F-0779-45E8-8B9A-6DD7D157201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CB5DD05-B7DD-4905-ACFC-477E9FCCFF9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28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/>
    </mc:Choice>
    <mc:Fallback xmlns="">
      <p:transition spd="slow" advClick="0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8F3F-0779-45E8-8B9A-6DD7D157201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D05-B7DD-4905-ACFC-477E9FCCFF94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86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/>
    </mc:Choice>
    <mc:Fallback xmlns="">
      <p:transition spd="slow" advClick="0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8F3F-0779-45E8-8B9A-6DD7D157201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D05-B7DD-4905-ACFC-477E9FCCFF9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4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/>
    </mc:Choice>
    <mc:Fallback xmlns="">
      <p:transition spd="slow" advClick="0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8F3F-0779-45E8-8B9A-6DD7D157201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D05-B7DD-4905-ACFC-477E9FCCFF9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38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/>
    </mc:Choice>
    <mc:Fallback xmlns="">
      <p:transition spd="slow" advClick="0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8F3F-0779-45E8-8B9A-6DD7D157201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D05-B7DD-4905-ACFC-477E9FCCFF9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47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/>
    </mc:Choice>
    <mc:Fallback xmlns="">
      <p:transition spd="slow" advClick="0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8F3F-0779-45E8-8B9A-6DD7D157201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D05-B7DD-4905-ACFC-477E9FCCFF94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62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/>
    </mc:Choice>
    <mc:Fallback xmlns="">
      <p:transition spd="slow" advClick="0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8F3F-0779-45E8-8B9A-6DD7D157201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D05-B7DD-4905-ACFC-477E9FCCFF94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18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/>
    </mc:Choice>
    <mc:Fallback xmlns="">
      <p:transition spd="slow" advClick="0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8F3F-0779-45E8-8B9A-6DD7D157201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D05-B7DD-4905-ACFC-477E9FCCFF94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87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/>
    </mc:Choice>
    <mc:Fallback xmlns="">
      <p:transition spd="slow" advClick="0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8F3F-0779-45E8-8B9A-6DD7D157201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D05-B7DD-4905-ACFC-477E9FCCF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6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/>
    </mc:Choice>
    <mc:Fallback xmlns="">
      <p:transition spd="slow" advClick="0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8F3F-0779-45E8-8B9A-6DD7D157201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D05-B7DD-4905-ACFC-477E9FCCFF94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71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/>
    </mc:Choice>
    <mc:Fallback xmlns="">
      <p:transition spd="slow" advClick="0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10B8F3F-0779-45E8-8B9A-6DD7D157201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D05-B7DD-4905-ACFC-477E9FCCFF9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72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/>
    </mc:Choice>
    <mc:Fallback xmlns="">
      <p:transition spd="slow" advClick="0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B8F3F-0779-45E8-8B9A-6DD7D157201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CB5DD05-B7DD-4905-ACFC-477E9FCCFF9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69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0" advClick="0" advTm="8000"/>
    </mc:Choice>
    <mc:Fallback xmlns="">
      <p:transition spd="slow" advClick="0" advTm="8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D32292-7466-4108-B64C-3E85DF3F9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3526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F125C8-301A-4C6F-A958-FCBEA79EDC00}"/>
              </a:ext>
            </a:extLst>
          </p:cNvPr>
          <p:cNvSpPr txBox="1"/>
          <p:nvPr/>
        </p:nvSpPr>
        <p:spPr>
          <a:xfrm>
            <a:off x="0" y="-304799"/>
            <a:ext cx="184484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</a:t>
            </a:r>
            <a:r>
              <a:rPr lang="en-US" sz="199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73D6D4-E74E-4167-93F3-B12EC5A16AA4}"/>
              </a:ext>
            </a:extLst>
          </p:cNvPr>
          <p:cNvSpPr txBox="1"/>
          <p:nvPr/>
        </p:nvSpPr>
        <p:spPr>
          <a:xfrm>
            <a:off x="10299032" y="194164"/>
            <a:ext cx="21656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 </a:t>
            </a:r>
            <a:r>
              <a:rPr lang="as-IN" sz="138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29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9E1962-D84A-472E-874E-783CE5318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19225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249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/>
    </mc:Choice>
    <mc:Fallback xmlns="">
      <p:transition spd="slow" advClick="0" advTm="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6C55C1-E6CA-493D-BFA6-244FB28E1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47" y="1668379"/>
            <a:ext cx="5111932" cy="2984485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211B8A-2732-4A8A-97DF-3119AB28F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703" y="-440832"/>
            <a:ext cx="3810000" cy="381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FEAB3C-E2DF-4F21-807B-FA3E4EE9A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081" y="2747864"/>
            <a:ext cx="38100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2193C-CEB7-422E-8FD0-4E19DC9B9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272" y="2747864"/>
            <a:ext cx="3810000" cy="381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834E52-C42E-49BD-B9AB-11CA21636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894" y="-649379"/>
            <a:ext cx="3810000" cy="381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3F8A0D-88AC-40EB-9C75-A0CD0B9A5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315" y="4730371"/>
            <a:ext cx="5279874" cy="1280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1FE800-5340-4756-9580-4E82C3BA5B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315" y="60476"/>
            <a:ext cx="5278389" cy="14882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A3CCEA-77C7-4353-94E9-4189924E3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993" y="2720400"/>
            <a:ext cx="3810000" cy="381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891774-9333-421F-B97B-74140D946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360" y="2720400"/>
            <a:ext cx="3810000" cy="381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509BD0-E137-41B5-82D1-796ABB621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" y="-649379"/>
            <a:ext cx="3810000" cy="381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389660-163E-47B5-AC64-0A21B2F82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1853"/>
            <a:ext cx="3810000" cy="381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C9E03D-EA9B-4A6C-9172-8B3D11264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82" y="2511853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2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CEC83F-DB33-4AB0-A737-693FD8A0E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379"/>
            <a:ext cx="12192000" cy="5943365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841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/>
    </mc:Choice>
    <mc:Fallback xmlns="">
      <p:transition spd="slow" advClick="0" advTm="8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5F57D3-B5EE-4B7D-8EC8-00C7C250D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09599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142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/>
    </mc:Choice>
    <mc:Fallback xmlns="">
      <p:transition spd="slow" advClick="0" advTm="8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32BD3C-746E-4908-8AAF-DA301BDE4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112042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51231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/>
    </mc:Choice>
    <mc:Fallback xmlns="">
      <p:transition spd="slow" advClick="0" advTm="8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43BE7F-0619-4732-9DD6-64BFE147F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3566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/>
    </mc:Choice>
    <mc:Fallback xmlns="">
      <p:transition spd="slow" advClick="0" advTm="8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3A2643-E6A8-4FAA-A04A-93672D294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208295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4422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/>
    </mc:Choice>
    <mc:Fallback xmlns="">
      <p:transition spd="slow" advClick="0" advTm="8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B38167-4513-4026-8CAE-1C1D5D793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42"/>
            <a:ext cx="11871158" cy="50131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12D271-4AAF-4672-BE0B-36D3EFC23E1A}"/>
              </a:ext>
            </a:extLst>
          </p:cNvPr>
          <p:cNvSpPr txBox="1"/>
          <p:nvPr/>
        </p:nvSpPr>
        <p:spPr>
          <a:xfrm>
            <a:off x="0" y="112295"/>
            <a:ext cx="1207970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</a:p>
        </p:txBody>
      </p:sp>
    </p:spTree>
    <p:extLst>
      <p:ext uri="{BB962C8B-B14F-4D97-AF65-F5344CB8AC3E}">
        <p14:creationId xmlns:p14="http://schemas.microsoft.com/office/powerpoint/2010/main" val="29676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5B9FB5-D35B-4D91-B31A-DBB1FBF7E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DE0244-07D1-4EB7-9118-ADBA0AF3F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89221"/>
            <a:ext cx="12191999" cy="4868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35F2A1-8E68-4B3D-A857-FFBF9AC924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16" y="1989221"/>
            <a:ext cx="3880683" cy="50532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330462-377F-43C2-A485-80F3ABE1B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1423"/>
            <a:ext cx="3737811" cy="46965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D8E758-BA5E-41E6-8CCC-1003B07B6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99" y="2143125"/>
            <a:ext cx="5151022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5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DF3D229-1918-402A-82D3-FA00D4F05C70}"/>
              </a:ext>
            </a:extLst>
          </p:cNvPr>
          <p:cNvSpPr txBox="1"/>
          <p:nvPr/>
        </p:nvSpPr>
        <p:spPr>
          <a:xfrm>
            <a:off x="3930316" y="176464"/>
            <a:ext cx="8069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876EC9-C2E7-41B7-A128-25402CB84DF4}"/>
              </a:ext>
            </a:extLst>
          </p:cNvPr>
          <p:cNvSpPr txBox="1"/>
          <p:nvPr/>
        </p:nvSpPr>
        <p:spPr>
          <a:xfrm>
            <a:off x="3352800" y="1620253"/>
            <a:ext cx="86466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রত্যু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ঘাটুয়া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থমি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বানিয়াচং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897B63-348C-4330-A032-8A69C9ED0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7246"/>
            <a:ext cx="1590675" cy="2886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8746CC-66C5-4CB1-8AAB-BC5FBDD83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01325" y="55486"/>
            <a:ext cx="1590675" cy="2886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7EE18B-2889-43D1-B012-1C2DD0BBE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08" y="-215977"/>
            <a:ext cx="2615146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9978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0C8E52-4558-40DC-BFFB-436D05B8E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1012" cy="6095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50B4E6-176F-41B4-AE1C-ED536AC07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988" y="-1"/>
            <a:ext cx="2671012" cy="6095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D1C7F1-80DD-43A4-A7E6-4896BEFB7E20}"/>
              </a:ext>
            </a:extLst>
          </p:cNvPr>
          <p:cNvSpPr txBox="1"/>
          <p:nvPr/>
        </p:nvSpPr>
        <p:spPr>
          <a:xfrm>
            <a:off x="2671012" y="144379"/>
            <a:ext cx="68499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বিষয়-প্রাথমিক গণিত</a:t>
            </a:r>
          </a:p>
          <a:p>
            <a:pPr algn="ctr"/>
            <a:r>
              <a:rPr lang="bn-BD" sz="66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শ্রেণি-পঞ্চম</a:t>
            </a:r>
          </a:p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অধ্যায়-এগার</a:t>
            </a:r>
          </a:p>
          <a:p>
            <a:pPr algn="ctr"/>
            <a:r>
              <a:rPr lang="bn-BD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তারিখ-০৪/০৪/২০২০ 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86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BB3CD3-0E38-4D7A-81DD-36CC3E3E7F0E}"/>
              </a:ext>
            </a:extLst>
          </p:cNvPr>
          <p:cNvSpPr txBox="1"/>
          <p:nvPr/>
        </p:nvSpPr>
        <p:spPr>
          <a:xfrm>
            <a:off x="3138048" y="1227289"/>
            <a:ext cx="43437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8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DBC968-C8A1-4BCE-8D19-A9B54F29DE9E}"/>
              </a:ext>
            </a:extLst>
          </p:cNvPr>
          <p:cNvSpPr txBox="1"/>
          <p:nvPr/>
        </p:nvSpPr>
        <p:spPr>
          <a:xfrm>
            <a:off x="128338" y="4184161"/>
            <a:ext cx="89194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২৪.৩.১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ষকেত্রের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ংক্রান্ত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9D4981B8-94C3-41D5-AD8A-7C2888C435F0}"/>
              </a:ext>
            </a:extLst>
          </p:cNvPr>
          <p:cNvSpPr/>
          <p:nvPr/>
        </p:nvSpPr>
        <p:spPr>
          <a:xfrm>
            <a:off x="4940968" y="2636562"/>
            <a:ext cx="368969" cy="1446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796A9-8C2A-4A09-9B5E-7627ACB56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211"/>
            <a:ext cx="2095500" cy="41633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E76A58-C89F-4B13-BF96-759B6A57A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296" y="1941095"/>
            <a:ext cx="2095500" cy="415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6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BEE317-6206-4E53-8801-88E5DA21F3FA}"/>
              </a:ext>
            </a:extLst>
          </p:cNvPr>
          <p:cNvSpPr txBox="1"/>
          <p:nvPr/>
        </p:nvSpPr>
        <p:spPr>
          <a:xfrm>
            <a:off x="0" y="176463"/>
            <a:ext cx="12079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সবাই মিলে একটি ভিডিও দেখি। 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98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766EF0-C507-46FC-905A-E8BDDB78AF2E}"/>
              </a:ext>
            </a:extLst>
          </p:cNvPr>
          <p:cNvSpPr/>
          <p:nvPr/>
        </p:nvSpPr>
        <p:spPr>
          <a:xfrm>
            <a:off x="3176338" y="1684420"/>
            <a:ext cx="6128084" cy="2759243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9B8C44-E900-4407-919A-486015BEFDED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এটা কিসের ছবি?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B2F28D-4C14-4528-B81E-3E192AEE73FA}"/>
              </a:ext>
            </a:extLst>
          </p:cNvPr>
          <p:cNvSpPr txBox="1"/>
          <p:nvPr/>
        </p:nvSpPr>
        <p:spPr>
          <a:xfrm>
            <a:off x="2101516" y="4684295"/>
            <a:ext cx="74435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 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A7310-C198-4FF9-AA5B-A36765049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1323439"/>
            <a:ext cx="2143125" cy="47725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9955B0-FFA0-486B-926F-1B70A6518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439"/>
            <a:ext cx="2143125" cy="47725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3886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D5D5B2-5AD1-48D1-A1A2-7D3D5799B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264" y="336884"/>
            <a:ext cx="8614609" cy="42253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6C3D34-EBED-488F-B63D-07E77ABD50AE}"/>
              </a:ext>
            </a:extLst>
          </p:cNvPr>
          <p:cNvSpPr txBox="1"/>
          <p:nvPr/>
        </p:nvSpPr>
        <p:spPr>
          <a:xfrm>
            <a:off x="64168" y="4868778"/>
            <a:ext cx="12063663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 ক্ষেত্রফল=দৈর্ঘ্য x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E89909-2AF6-42F8-B746-BEAF94A4C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873" y="-1"/>
            <a:ext cx="1427748" cy="47965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5269AE-C14D-4E9E-9D23-8AF785537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1" y="72189"/>
            <a:ext cx="1427748" cy="479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5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381BA2-6A0F-427B-AE32-AB869B8D3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7677"/>
            <a:ext cx="8229600" cy="2614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BAD269-10AE-4EB8-9F5D-A0A6ED660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5073"/>
            <a:ext cx="12192000" cy="35315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280E33-39EF-4FEC-B53C-0714C3C044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2744"/>
            <a:ext cx="2117558" cy="27076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062C25-091C-4936-9E2D-E8F0CA3AA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67677"/>
            <a:ext cx="1981199" cy="262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0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984CC1-309B-43DB-8925-E8400E626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280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5590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/>
    </mc:Choice>
    <mc:Fallback xmlns="">
      <p:transition spd="slow" advClick="0" advTm="8000"/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119</TotalTime>
  <Words>114</Words>
  <Application>Microsoft Office PowerPoint</Application>
  <PresentationFormat>Widescreen</PresentationFormat>
  <Paragraphs>21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Gill Sans MT</vt:lpstr>
      <vt:lpstr>NikoshBAN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16</cp:revision>
  <dcterms:created xsi:type="dcterms:W3CDTF">2020-04-04T15:01:08Z</dcterms:created>
  <dcterms:modified xsi:type="dcterms:W3CDTF">2020-09-30T10:30:50Z</dcterms:modified>
</cp:coreProperties>
</file>