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68" r:id="rId4"/>
    <p:sldId id="259" r:id="rId5"/>
    <p:sldId id="260" r:id="rId6"/>
    <p:sldId id="261" r:id="rId7"/>
    <p:sldId id="270" r:id="rId8"/>
    <p:sldId id="269" r:id="rId9"/>
    <p:sldId id="266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DF20-67A0-4301-8EF3-8F170BE3041B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9EFDE-1F7F-4F07-8BAC-D42BB4A5E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2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4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9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8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5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9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2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6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3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76B786-E170-4F86-9649-81D9B611D0AF}" type="datetimeFigureOut">
              <a:rPr lang="en-US" smtClean="0"/>
              <a:t>29-Sep-20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2C93-0C46-47A7-9FB3-DCD4FDFD9D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05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071"/>
            <a:ext cx="9144000" cy="2387600"/>
          </a:xfrm>
        </p:spPr>
        <p:txBody>
          <a:bodyPr>
            <a:noAutofit/>
          </a:bodyPr>
          <a:lstStyle/>
          <a:p>
            <a:r>
              <a:rPr lang="bn-IN" sz="19900" dirty="0">
                <a:solidFill>
                  <a:srgbClr val="002060"/>
                </a:solidFill>
                <a:latin typeface="NikoshBAN" panose="02000000000000000000" pitchFamily="2" charset="0"/>
                <a:ea typeface="Microsoft YaHei Light" panose="020B0502040204020203" pitchFamily="34" charset="-122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anose="02000000000000000000" pitchFamily="2" charset="0"/>
              <a:ea typeface="Microsoft YaHei Light" panose="020B0502040204020203" pitchFamily="34" charset="-122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80" y="1981199"/>
            <a:ext cx="8924544" cy="45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092" y="1254369"/>
            <a:ext cx="106914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SutonnyMJ" pitchFamily="2" charset="0"/>
              </a:rPr>
              <a:t>evoxi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KvR</a:t>
            </a:r>
            <a:r>
              <a:rPr lang="en-US" sz="8800" dirty="0">
                <a:latin typeface="SutonnyMJ" pitchFamily="2" charset="0"/>
              </a:rPr>
              <a:t> t</a:t>
            </a:r>
          </a:p>
          <a:p>
            <a:r>
              <a:rPr lang="en-US" sz="8800" dirty="0">
                <a:latin typeface="SutonnyMJ" pitchFamily="2" charset="0"/>
              </a:rPr>
              <a:t>‡</a:t>
            </a:r>
            <a:r>
              <a:rPr lang="en-US" sz="8800" dirty="0" err="1">
                <a:latin typeface="SutonnyMJ" pitchFamily="2" charset="0"/>
              </a:rPr>
              <a:t>gvevBj</a:t>
            </a:r>
            <a:r>
              <a:rPr lang="en-US" sz="8800" dirty="0">
                <a:latin typeface="SutonnyMJ" pitchFamily="2" charset="0"/>
              </a:rPr>
              <a:t> †</a:t>
            </a:r>
            <a:r>
              <a:rPr lang="en-US" sz="8800" dirty="0" err="1">
                <a:latin typeface="SutonnyMJ" pitchFamily="2" charset="0"/>
              </a:rPr>
              <a:t>dv‡bi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Qwe</a:t>
            </a:r>
            <a:r>
              <a:rPr lang="en-US" sz="8800" dirty="0">
                <a:latin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</a:rPr>
              <a:t>AvuKv</a:t>
            </a:r>
            <a:r>
              <a:rPr lang="en-US" sz="88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36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679938"/>
            <a:ext cx="10058400" cy="6178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04976" y="3768969"/>
            <a:ext cx="35205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ab¨ev</a:t>
            </a:r>
            <a:r>
              <a:rPr lang="en-US" sz="11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`</a:t>
            </a:r>
            <a:endParaRPr lang="en-US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7158" y="627797"/>
            <a:ext cx="4176215" cy="100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386" y="2742976"/>
            <a:ext cx="9771799" cy="30469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ঃমইদুল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করশালিকা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সান্ন্যাল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পাড়া সরকারি প্রাথমিক বিদ্যাল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bn-IN" sz="48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,সিরাজগঞ্জ।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FB5FC-3ADC-4B1A-988D-8F2914AF8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2" y="134911"/>
            <a:ext cx="2966110" cy="24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73" y="2690336"/>
            <a:ext cx="77031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kÖwY 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4_©</a:t>
            </a:r>
            <a:br>
              <a:rPr lang="bn-IN" sz="3200" dirty="0">
                <a:latin typeface="SutonnyMJ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welq t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</a:t>
            </a:r>
            <a:endParaRPr lang="bn-IN" sz="3200" dirty="0">
              <a:latin typeface="SutonnyMJ" pitchFamily="2" charset="0"/>
              <a:cs typeface="SutonnyMJ" pitchFamily="2" charset="0"/>
            </a:endParaRPr>
          </a:p>
          <a:p>
            <a:r>
              <a:rPr lang="bn-IN" sz="2400" dirty="0">
                <a:latin typeface="SutonnyMJ" pitchFamily="2" charset="0"/>
                <a:cs typeface="SutonnyMJ" pitchFamily="2" charset="0"/>
              </a:rPr>
              <a:t>অধ্যায়ঃ১০</a:t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dirty="0"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latin typeface="SutonnyMJ" pitchFamily="2" charset="0"/>
                <a:cs typeface="SutonnyMJ" pitchFamily="2" charset="0"/>
              </a:rPr>
              <a:t>cvV¨vskt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.......................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cvVv‡Z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br>
              <a:rPr lang="bn-IN" sz="3200" dirty="0">
                <a:latin typeface="SutonnyMJ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ZvwiL t 2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4</a:t>
            </a:r>
            <a:r>
              <a:rPr lang="bn-IN" sz="3200" dirty="0">
                <a:latin typeface="SutonnyMJ" pitchFamily="2" charset="0"/>
                <a:cs typeface="NikoshBAN" panose="02000000000000000000" pitchFamily="2" charset="0"/>
              </a:rPr>
              <a:t>-05-20২০ wLªt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4982" y="969818"/>
            <a:ext cx="422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938784"/>
            <a:ext cx="10899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MZKvj †Zvgv‡`i Kx cwo‡qwQjvg †Zvgv‡`i mevi g‡b Av‡Q Kx 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927" y="3065051"/>
            <a:ext cx="9130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utonnyMJ" pitchFamily="2" charset="0"/>
                <a:cs typeface="SutonnyMJ" pitchFamily="2" charset="0"/>
              </a:rPr>
              <a:t>&amp;&amp;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4782" y="4698876"/>
            <a:ext cx="83404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11500" dirty="0" err="1">
                <a:solidFill>
                  <a:srgbClr val="FF0000"/>
                </a:solidFill>
                <a:latin typeface="SutonnyMJ" pitchFamily="2" charset="0"/>
              </a:rPr>
              <a:t>gvevBj</a:t>
            </a:r>
            <a:r>
              <a:rPr lang="en-US" sz="11500" dirty="0">
                <a:solidFill>
                  <a:srgbClr val="FF0000"/>
                </a:solidFill>
                <a:latin typeface="SutonnyMJ" pitchFamily="2" charset="0"/>
              </a:rPr>
              <a:t> ‡</a:t>
            </a:r>
            <a:r>
              <a:rPr lang="en-US" sz="11500" dirty="0" err="1">
                <a:solidFill>
                  <a:srgbClr val="FF0000"/>
                </a:solidFill>
                <a:latin typeface="SutonnyMJ" pitchFamily="2" charset="0"/>
              </a:rPr>
              <a:t>dvb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6" y="762000"/>
            <a:ext cx="1143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SutonnyMJ" pitchFamily="2" charset="0"/>
                <a:cs typeface="SutonnyMJ" pitchFamily="2" charset="0"/>
              </a:rPr>
              <a:t>wkLbdj t 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1.1.1 hy³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e¨Äb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mnKv‡i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1.2.1 hy³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e¨Äb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mn‡hv‡M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kãhy³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¨ ¯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ï×fv‡e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1.3.1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e¨ÄbeY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m¤^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wjZ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982" y="651164"/>
            <a:ext cx="6691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646" y="2309446"/>
            <a:ext cx="6260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utonnyMJ" pitchFamily="2" charset="0"/>
              </a:rPr>
              <a:t>cvV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eB</a:t>
            </a:r>
            <a:r>
              <a:rPr lang="en-US" sz="4800" dirty="0">
                <a:latin typeface="SutonnyMJ" pitchFamily="2" charset="0"/>
              </a:rPr>
              <a:t>, †</a:t>
            </a:r>
            <a:r>
              <a:rPr lang="en-US" sz="4800" dirty="0" err="1">
                <a:latin typeface="SutonnyMJ" pitchFamily="2" charset="0"/>
              </a:rPr>
              <a:t>gvevB‡ji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Qwe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ev¯Ze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gvevBj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dvb</a:t>
            </a:r>
            <a:r>
              <a:rPr lang="en-US" sz="48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3076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063" y="1617785"/>
            <a:ext cx="10902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mie</a:t>
            </a:r>
            <a: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cv‡Vi</a:t>
            </a:r>
            <a: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gva</a:t>
            </a:r>
            <a: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  <a:t>¨‡g </a:t>
            </a:r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wkLb</a:t>
            </a:r>
            <a: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  <a:t> †</a:t>
            </a:r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kLv‡bv</a:t>
            </a:r>
            <a:r>
              <a:rPr lang="en-US" sz="80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SutonnyMJ" pitchFamily="2" charset="0"/>
              </a:rPr>
              <a:t>Kvh©vewj</a:t>
            </a:r>
            <a:endParaRPr lang="en-US" sz="8000" b="1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10691446" cy="67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7527"/>
            <a:ext cx="110282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1|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6000" dirty="0">
                <a:latin typeface="SutonnyMJ" pitchFamily="2" charset="0"/>
                <a:cs typeface="SutonnyMJ" pitchFamily="2" charset="0"/>
              </a:rPr>
              <a:t>2| †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†Kb ?</a:t>
            </a: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523" y="3952181"/>
            <a:ext cx="111134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</a:rPr>
              <a:t>GKK </a:t>
            </a:r>
            <a:r>
              <a:rPr lang="en-US" sz="4800" dirty="0" err="1">
                <a:latin typeface="SutonnyMJ" pitchFamily="2" charset="0"/>
              </a:rPr>
              <a:t>KvR</a:t>
            </a:r>
            <a:r>
              <a:rPr lang="en-US" sz="4800" dirty="0">
                <a:latin typeface="SutonnyMJ" pitchFamily="2" charset="0"/>
              </a:rPr>
              <a:t> t </a:t>
            </a:r>
          </a:p>
          <a:p>
            <a:r>
              <a:rPr lang="en-US" sz="4800" dirty="0">
                <a:latin typeface="SutonnyMJ" pitchFamily="2" charset="0"/>
              </a:rPr>
              <a:t>1| †</a:t>
            </a:r>
            <a:r>
              <a:rPr lang="en-US" sz="4800" dirty="0" err="1">
                <a:latin typeface="SutonnyMJ" pitchFamily="2" charset="0"/>
              </a:rPr>
              <a:t>gvevBj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dv‡bi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myweav</a:t>
            </a:r>
            <a:r>
              <a:rPr lang="en-US" sz="4800" dirty="0">
                <a:latin typeface="SutonnyMJ" pitchFamily="2" charset="0"/>
              </a:rPr>
              <a:t>¸‡</a:t>
            </a:r>
            <a:r>
              <a:rPr lang="en-US" sz="4800" dirty="0" err="1">
                <a:latin typeface="SutonnyMJ" pitchFamily="2" charset="0"/>
              </a:rPr>
              <a:t>jv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wjL</a:t>
            </a:r>
            <a:r>
              <a:rPr lang="en-US" sz="4800" dirty="0">
                <a:latin typeface="SutonnyMJ" pitchFamily="2" charset="0"/>
              </a:rPr>
              <a:t>| </a:t>
            </a: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271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NikoshBAN</vt:lpstr>
      <vt:lpstr>SutonnyMJ</vt:lpstr>
      <vt:lpstr>Wingdings 3</vt:lpstr>
      <vt:lpstr>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36</cp:revision>
  <dcterms:created xsi:type="dcterms:W3CDTF">2019-05-20T07:00:08Z</dcterms:created>
  <dcterms:modified xsi:type="dcterms:W3CDTF">2020-09-29T16:36:34Z</dcterms:modified>
</cp:coreProperties>
</file>