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07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371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456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43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409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774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22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492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26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265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5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2A2D-5B54-4197-BAA2-70BA7F5A015C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6EBD-E44B-49CB-A438-CB5DD3FB8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48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কে শুভেচ্ছা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2448"/>
            <a:ext cx="10515600" cy="4872251"/>
          </a:xfrm>
        </p:spPr>
      </p:pic>
    </p:spTree>
    <p:extLst>
      <p:ext uri="{BB962C8B-B14F-4D97-AF65-F5344CB8AC3E}">
        <p14:creationId xmlns="" xmlns:p14="http://schemas.microsoft.com/office/powerpoint/2010/main" val="1301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 মালা গলায় দিয়ে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90688"/>
            <a:ext cx="5600699" cy="471011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99" y="1690688"/>
            <a:ext cx="5379721" cy="4710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1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মামার বাড়ী যাই ।</a:t>
            </a:r>
            <a:endParaRPr lang="en-US" sz="6000" b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10515600" cy="5029200"/>
          </a:xfrm>
        </p:spPr>
      </p:pic>
    </p:spTree>
    <p:extLst>
      <p:ext uri="{BB962C8B-B14F-4D97-AF65-F5344CB8AC3E}">
        <p14:creationId xmlns="" xmlns:p14="http://schemas.microsoft.com/office/powerpoint/2010/main" val="700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05682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৪টি দলে ভাগ হও ।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৫জন করে দলে বস ।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 ছড়াটি আবৃত্তি কর [৫ বার ]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একদল আবৃত্তি কর, অন্য দল গুলো শুন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7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43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সুমি এবং সাথী তোমরা দুজনে এক জোড়া ।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 সবাই জোড়ায় ভাগ হও ।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বলবে আরেকজন শুনবে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7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05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একজন করে আবৃত্তি কর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9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86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ছন্দের তালে তালে কে কে ছড়াটি আবৃত্তি করতে পারবে হাত তুলো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7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040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ছড়ার মত আরেক টি ছড়া বাড়ীতে গিয়ে আবৃত্তি করার চেষ্টা করবে।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5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14" y="122830"/>
            <a:ext cx="2606722" cy="13784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2" y="1719619"/>
            <a:ext cx="6196082" cy="3957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7337" y="4926842"/>
            <a:ext cx="2593075" cy="1473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kvgQz‡Ïvnv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evwjqvPwÛ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wSbvBMvZx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kicyi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bn-BD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প্রথম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মামার বাড়ি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আয় ...............যাই।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 –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799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কি আছে বল।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5" y="1924335"/>
            <a:ext cx="10289275" cy="4790364"/>
          </a:xfrm>
        </p:spPr>
      </p:pic>
    </p:spTree>
    <p:extLst>
      <p:ext uri="{BB962C8B-B14F-4D97-AF65-F5344CB8AC3E}">
        <p14:creationId xmlns="" xmlns:p14="http://schemas.microsoft.com/office/powerpoint/2010/main" val="12121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" y="436728"/>
            <a:ext cx="4872251" cy="56911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28" y="436728"/>
            <a:ext cx="6073254" cy="5691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51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897380"/>
            <a:ext cx="9784080" cy="49606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4420" y="182880"/>
            <a:ext cx="9235440" cy="134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ছড়া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9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2.1.1 </a:t>
            </a:r>
            <a:r>
              <a:rPr lang="bn-BD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 শুনে আনন্দ লাভ করবে ও তার অভিব্যক্তি প্রকাশ করবে ।</a:t>
            </a:r>
          </a:p>
        </p:txBody>
      </p:sp>
    </p:spTree>
    <p:extLst>
      <p:ext uri="{BB962C8B-B14F-4D97-AF65-F5344CB8AC3E}">
        <p14:creationId xmlns="" xmlns:p14="http://schemas.microsoft.com/office/powerpoint/2010/main" val="208419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3040"/>
            <a:ext cx="10515600" cy="5212080"/>
          </a:xfrm>
        </p:spPr>
      </p:pic>
    </p:spTree>
    <p:extLst>
      <p:ext uri="{BB962C8B-B14F-4D97-AF65-F5344CB8AC3E}">
        <p14:creationId xmlns="" xmlns:p14="http://schemas.microsoft.com/office/powerpoint/2010/main" val="372756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 ছেলেরা আয় মেয়েরা ,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47" t="56645" r="39072" b="442"/>
          <a:stretch/>
        </p:blipFill>
        <p:spPr>
          <a:xfrm>
            <a:off x="838200" y="1485900"/>
            <a:ext cx="10866120" cy="5463540"/>
          </a:xfrm>
        </p:spPr>
      </p:pic>
    </p:spTree>
    <p:extLst>
      <p:ext uri="{BB962C8B-B14F-4D97-AF65-F5344CB8AC3E}">
        <p14:creationId xmlns="" xmlns:p14="http://schemas.microsoft.com/office/powerpoint/2010/main" val="42012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ফুল তুলিতে যাই,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6644"/>
          <a:stretch/>
        </p:blipFill>
        <p:spPr>
          <a:xfrm>
            <a:off x="838200" y="1690688"/>
            <a:ext cx="10888980" cy="5167312"/>
          </a:xfrm>
        </p:spPr>
      </p:pic>
    </p:spTree>
    <p:extLst>
      <p:ext uri="{BB962C8B-B14F-4D97-AF65-F5344CB8AC3E}">
        <p14:creationId xmlns="" xmlns:p14="http://schemas.microsoft.com/office/powerpoint/2010/main" val="9532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175</Words>
  <Application>Microsoft Office PowerPoint</Application>
  <PresentationFormat>Custom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সবাই কে শুভেচ্ছা</vt:lpstr>
      <vt:lpstr>পরিচিতি</vt:lpstr>
      <vt:lpstr>ছবিতে কি কি আছে বল।</vt:lpstr>
      <vt:lpstr>Slide 4</vt:lpstr>
      <vt:lpstr>Slide 5</vt:lpstr>
      <vt:lpstr>শিখনফল</vt:lpstr>
      <vt:lpstr>আদর্শ পাঠ</vt:lpstr>
      <vt:lpstr>আয় ছেলেরা আয় মেয়েরা ,</vt:lpstr>
      <vt:lpstr> ফুল তুলিতে যাই,</vt:lpstr>
      <vt:lpstr>ফুলের মালা গলায় দিয়ে</vt:lpstr>
      <vt:lpstr>মামার বাড়ী যাই ।</vt:lpstr>
      <vt:lpstr>দলীয় কাজ</vt:lpstr>
      <vt:lpstr>জোড়ায় কাজ</vt:lpstr>
      <vt:lpstr>একক কাজ</vt:lpstr>
      <vt:lpstr>মূল্যায়ন</vt:lpstr>
      <vt:lpstr>বাড়ীর কাজ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শুভেচ্ছা</dc:title>
  <dc:creator>User</dc:creator>
  <cp:lastModifiedBy>Lenovo</cp:lastModifiedBy>
  <cp:revision>62</cp:revision>
  <dcterms:created xsi:type="dcterms:W3CDTF">2018-02-20T09:15:12Z</dcterms:created>
  <dcterms:modified xsi:type="dcterms:W3CDTF">2020-09-30T02:22:12Z</dcterms:modified>
</cp:coreProperties>
</file>