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5" r:id="rId1"/>
  </p:sldMasterIdLst>
  <p:notesMasterIdLst>
    <p:notesMasterId r:id="rId2"/>
  </p:notesMasterIdLst>
  <p:sldIdLst>
    <p:sldId id="275" r:id="rId3"/>
    <p:sldId id="276" r:id="rId4"/>
    <p:sldId id="277" r:id="rId5"/>
    <p:sldId id="278" r:id="rId6"/>
    <p:sldId id="279" r:id="rId7"/>
    <p:sldId id="292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A9A63C"/>
    <a:srgbClr val="8891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0" name="Straight Connector 31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89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0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1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2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3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4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5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6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algn="r" indent="0" marL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0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6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  <p:sp>
        <p:nvSpPr>
          <p:cNvPr id="1048650" name="TextBox 19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51" name="TextBox 21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dirty="0"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0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6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  <p:sp>
        <p:nvSpPr>
          <p:cNvPr id="1048642" name="TextBox 23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43" name="TextBox 24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2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7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anchor="ctr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7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4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6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5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96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6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9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0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2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7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67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6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67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7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08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063">
              <a:buNone/>
              <a:defRPr sz="1400"/>
            </a:lvl2pPr>
            <a:lvl3pPr indent="0" marL="914126">
              <a:buNone/>
              <a:defRPr sz="1200"/>
            </a:lvl3pPr>
            <a:lvl4pPr indent="0" marL="1371189">
              <a:buNone/>
              <a:defRPr sz="1000"/>
            </a:lvl4pPr>
            <a:lvl5pPr indent="0" marL="1828251">
              <a:buNone/>
              <a:defRPr sz="1000"/>
            </a:lvl5pPr>
            <a:lvl6pPr indent="0" marL="2285314">
              <a:buNone/>
              <a:defRPr sz="1000"/>
            </a:lvl6pPr>
            <a:lvl7pPr indent="0" marL="2742377">
              <a:buNone/>
              <a:defRPr sz="1000"/>
            </a:lvl7pPr>
            <a:lvl8pPr indent="0" marL="3199440">
              <a:buNone/>
              <a:defRPr sz="1000"/>
            </a:lvl8pPr>
            <a:lvl9pPr indent="0" marL="3656503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7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28" name="Straight Connector 19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2FE5-7E13-46D6-8B08-11C5012363E9}" type="datetimeFigureOut">
              <a:rPr lang="en-US" smtClean="0"/>
              <a:t>28-Sep-20</a:t>
            </a:fld>
            <a:endParaRPr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B32EF3-0FBA-4983-90FC-224A374AC78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89000"/>
              </a:schemeClr>
            </a:gs>
            <a:gs pos="49000">
              <a:srgbClr val="A9A63C"/>
            </a:gs>
            <a:gs pos="78000">
              <a:srgbClr val="00B050"/>
            </a:gs>
            <a:gs pos="83000">
              <a:srgbClr val="00B050"/>
            </a:gs>
            <a:gs pos="98000">
              <a:srgbClr val="FFC000"/>
            </a:gs>
            <a:gs pos="100000">
              <a:srgbClr val="606E32"/>
            </a:gs>
          </a:gsLst>
          <a:path path="circle">
            <a:fillToRect l="50000" t="50000" r="50000" b="50000"/>
          </a:path>
        </a:gra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ctrTitle"/>
          </p:nvPr>
        </p:nvSpPr>
        <p:spPr>
          <a:xfrm>
            <a:off x="773956" y="203449"/>
            <a:ext cx="10461745" cy="1646302"/>
          </a:xfrm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120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b="1" dirty="0" sz="120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b="1" dirty="0" sz="12000" lang="en-US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18" name="Subtitle 5"/>
          <p:cNvSpPr>
            <a:spLocks noGrp="1"/>
          </p:cNvSpPr>
          <p:nvPr>
            <p:ph type="subTitle" idx="1"/>
          </p:nvPr>
        </p:nvSpPr>
        <p:spPr>
          <a:xfrm>
            <a:off x="4823012" y="2223247"/>
            <a:ext cx="6661779" cy="4071858"/>
          </a:xfrm>
        </p:spPr>
        <p:txBody>
          <a:bodyPr>
            <a:noAutofit/>
          </a:bodyPr>
          <a:p>
            <a:pPr algn="ctr">
              <a:spcBef>
                <a:spcPts val="0"/>
              </a:spcBef>
            </a:pPr>
            <a:r>
              <a:rPr b="1" dirty="0" sz="6000" lang="en-US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Rqbvj</a:t>
            </a:r>
            <a:r>
              <a:rPr b="1" dirty="0" sz="6000" lang="en-US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000" lang="en-US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Av‡e`xb</a:t>
            </a:r>
            <a:endParaRPr b="1" dirty="0" sz="6000" lang="en-US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spcBef>
                <a:spcPts val="0"/>
              </a:spcBef>
            </a:pP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UªW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BÝUªv±i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(‡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Rbv‡ij</a:t>
            </a:r>
            <a:r>
              <a:rPr b="1"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gKvwb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·)</a:t>
            </a:r>
          </a:p>
          <a:p>
            <a:pPr>
              <a:spcBef>
                <a:spcPts val="0"/>
              </a:spcBef>
            </a:pP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gvavBqv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evRvi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Qvw`g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D”P we`¨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vjq</a:t>
            </a:r>
            <a:endParaRPr b="1" dirty="0" sz="4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spcBef>
                <a:spcPts val="0"/>
              </a:spcBef>
            </a:pP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Pvw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›`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Kzwgjøv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spcBef>
                <a:spcPts val="0"/>
              </a:spcBef>
            </a:pP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     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endParaRPr b="1" dirty="0" sz="4400" lang="en-US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spcBef>
                <a:spcPts val="0"/>
              </a:spcBef>
            </a:pP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wewUBwe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m¦xK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…Z ‡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UªBbvi</a:t>
            </a:r>
            <a:r>
              <a:rPr b="1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b="1"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G¨v‡mmi</a:t>
            </a:r>
            <a:endParaRPr b="1" dirty="0" sz="4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spcBef>
                <a:spcPts val="0"/>
              </a:spcBef>
            </a:pPr>
            <a:endParaRPr dirty="0" sz="3200" lang="en-US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62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743734" y="261980"/>
            <a:ext cx="1710895" cy="1529240"/>
          </a:xfrm>
          <a:prstGeom prst="rect"/>
        </p:spPr>
      </p:pic>
      <p:pic>
        <p:nvPicPr>
          <p:cNvPr id="209716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3956" y="2223247"/>
            <a:ext cx="4049056" cy="414169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89000"/>
              </a:schemeClr>
            </a:gs>
            <a:gs pos="49000">
              <a:srgbClr val="A9A63C"/>
            </a:gs>
            <a:gs pos="78000">
              <a:srgbClr val="00B050"/>
            </a:gs>
            <a:gs pos="83000">
              <a:srgbClr val="00B050"/>
            </a:gs>
            <a:gs pos="98000">
              <a:srgbClr val="FFC000"/>
            </a:gs>
            <a:gs pos="100000">
              <a:srgbClr val="606E32"/>
            </a:gs>
          </a:gsLst>
          <a:path path="circle">
            <a:fillToRect l="50000" t="50000" r="50000" b="50000"/>
          </a:path>
        </a:gra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ctrTitle"/>
          </p:nvPr>
        </p:nvSpPr>
        <p:spPr>
          <a:xfrm>
            <a:off x="448235" y="365760"/>
            <a:ext cx="11331388" cy="862150"/>
          </a:xfrm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wPÎmn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weeiY</a:t>
            </a:r>
            <a:endParaRPr b="1" dirty="0" sz="6600" lang="en-US">
              <a:solidFill>
                <a:schemeClr val="tx1"/>
              </a:solidFill>
            </a:endParaRPr>
          </a:p>
        </p:txBody>
      </p:sp>
      <p:sp>
        <p:nvSpPr>
          <p:cNvPr id="1048614" name="Subtitle 2"/>
          <p:cNvSpPr txBox="1"/>
          <p:nvPr/>
        </p:nvSpPr>
        <p:spPr>
          <a:xfrm>
            <a:off x="448235" y="1325684"/>
            <a:ext cx="11331388" cy="2068287"/>
          </a:xfrm>
          <a:prstGeom prst="rect"/>
          <a:ln>
            <a:noFill/>
          </a:ln>
        </p:spPr>
        <p:txBody>
          <a:bodyPr anchor="t" bIns="45720" lIns="91440" numCol="1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74320">
              <a:spcBef>
                <a:spcPts val="0"/>
              </a:spcBef>
              <a:buClr>
                <a:srgbClr val="FF0000"/>
              </a:buClr>
            </a:pP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KvwUs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kxU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gUvj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dwe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ª‡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Kkb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wKsev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cÖ‡KŠkj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e¯‘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KvUvi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†h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Uzjm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KvwUs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 defTabSz="274320">
              <a:spcBef>
                <a:spcPts val="0"/>
              </a:spcBef>
              <a:buClr>
                <a:srgbClr val="FF0000"/>
              </a:buClr>
            </a:pP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209715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929154" y="3072195"/>
            <a:ext cx="3850469" cy="3703323"/>
          </a:xfrm>
          <a:prstGeom prst="rect"/>
        </p:spPr>
      </p:pic>
      <p:pic>
        <p:nvPicPr>
          <p:cNvPr id="2097160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2454508">
            <a:off x="764749" y="4044055"/>
            <a:ext cx="3362325" cy="1857375"/>
          </a:xfrm>
          <a:prstGeom prst="rect"/>
        </p:spPr>
      </p:pic>
      <p:pic>
        <p:nvPicPr>
          <p:cNvPr id="2097161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2414587">
            <a:off x="3710701" y="4194315"/>
            <a:ext cx="4008458" cy="145907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3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89000"/>
              </a:schemeClr>
            </a:gs>
            <a:gs pos="49000">
              <a:srgbClr val="A9A63C"/>
            </a:gs>
            <a:gs pos="78000">
              <a:srgbClr val="00B050"/>
            </a:gs>
            <a:gs pos="83000">
              <a:srgbClr val="00B050"/>
            </a:gs>
            <a:gs pos="98000">
              <a:srgbClr val="FFC000"/>
            </a:gs>
            <a:gs pos="100000">
              <a:srgbClr val="606E32"/>
            </a:gs>
          </a:gsLst>
          <a:path path="circle">
            <a:fillToRect l="50000" t="50000" r="50000" b="50000"/>
          </a:path>
        </a:gra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ctrTitle"/>
          </p:nvPr>
        </p:nvSpPr>
        <p:spPr>
          <a:xfrm>
            <a:off x="448235" y="365760"/>
            <a:ext cx="11331388" cy="862150"/>
          </a:xfrm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wPÎmn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weeiY</a:t>
            </a:r>
            <a:endParaRPr b="1" dirty="0" sz="6600" lang="en-US">
              <a:solidFill>
                <a:schemeClr val="tx1"/>
              </a:solidFill>
            </a:endParaRPr>
          </a:p>
        </p:txBody>
      </p:sp>
      <p:sp>
        <p:nvSpPr>
          <p:cNvPr id="1048621" name="Subtitle 2"/>
          <p:cNvSpPr txBox="1"/>
          <p:nvPr/>
        </p:nvSpPr>
        <p:spPr>
          <a:xfrm>
            <a:off x="448235" y="1523999"/>
            <a:ext cx="11331388" cy="2225041"/>
          </a:xfrm>
          <a:prstGeom prst="rect"/>
          <a:ln>
            <a:noFill/>
          </a:ln>
        </p:spPr>
        <p:txBody>
          <a:bodyPr anchor="t" bIns="45720" lIns="91440" numCol="1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74320">
              <a:spcBef>
                <a:spcPts val="0"/>
              </a:spcBef>
              <a:buClr>
                <a:srgbClr val="FF0000"/>
              </a:buClr>
            </a:pP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4. 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gRvwis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wKsev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gKvwbK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e¯Íyi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cÖZ¨ÿ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c‡ivÿ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gvc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bqvi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†h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Uzjm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gRvwis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dirty="0" sz="4400" lang="en-US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6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653930" y="3787320"/>
            <a:ext cx="6125692" cy="2474867"/>
          </a:xfrm>
          <a:prstGeom prst="rect"/>
        </p:spPr>
      </p:pic>
      <p:pic>
        <p:nvPicPr>
          <p:cNvPr id="209716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48235" y="3787320"/>
            <a:ext cx="2348593" cy="2474867"/>
          </a:xfrm>
          <a:prstGeom prst="rect"/>
        </p:spPr>
      </p:pic>
      <p:pic>
        <p:nvPicPr>
          <p:cNvPr id="2097168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2796828" y="3787320"/>
            <a:ext cx="2857103" cy="247486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6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8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9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89000"/>
              </a:schemeClr>
            </a:gs>
            <a:gs pos="49000">
              <a:srgbClr val="A9A63C"/>
            </a:gs>
            <a:gs pos="78000">
              <a:srgbClr val="00B050"/>
            </a:gs>
            <a:gs pos="83000">
              <a:srgbClr val="00B050"/>
            </a:gs>
            <a:gs pos="98000">
              <a:srgbClr val="FFC000"/>
            </a:gs>
            <a:gs pos="100000">
              <a:srgbClr val="606E32"/>
            </a:gs>
          </a:gsLst>
          <a:path path="circle">
            <a:fillToRect l="50000" t="50000" r="50000" b="50000"/>
          </a:path>
        </a:grad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ctrTitle"/>
          </p:nvPr>
        </p:nvSpPr>
        <p:spPr>
          <a:xfrm>
            <a:off x="448235" y="365760"/>
            <a:ext cx="11331388" cy="862150"/>
          </a:xfrm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wPÎmn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weeiY</a:t>
            </a:r>
            <a:endParaRPr b="1" dirty="0" sz="6600" lang="en-US">
              <a:solidFill>
                <a:schemeClr val="tx1"/>
              </a:solidFill>
            </a:endParaRPr>
          </a:p>
        </p:txBody>
      </p:sp>
      <p:sp>
        <p:nvSpPr>
          <p:cNvPr id="1048623" name="Subtitle 2"/>
          <p:cNvSpPr txBox="1"/>
          <p:nvPr/>
        </p:nvSpPr>
        <p:spPr>
          <a:xfrm>
            <a:off x="448235" y="1523999"/>
            <a:ext cx="11331388" cy="1611087"/>
          </a:xfrm>
          <a:prstGeom prst="rect"/>
          <a:ln>
            <a:noFill/>
          </a:ln>
        </p:spPr>
        <p:txBody>
          <a:bodyPr anchor="t" bIns="45720" lIns="91440" numCol="1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74320">
              <a:spcBef>
                <a:spcPts val="0"/>
              </a:spcBef>
              <a:buClr>
                <a:srgbClr val="FF0000"/>
              </a:buClr>
            </a:pP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5. 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Uw÷s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‡h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wWfvBm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iK‡gi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cixÿv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Uw÷s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209716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70617" y="3135086"/>
            <a:ext cx="5209006" cy="3105150"/>
          </a:xfrm>
          <a:prstGeom prst="rect"/>
        </p:spPr>
      </p:pic>
      <p:pic>
        <p:nvPicPr>
          <p:cNvPr id="2097170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48235" y="3135086"/>
            <a:ext cx="5769685" cy="310515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89000"/>
              </a:schemeClr>
            </a:gs>
            <a:gs pos="49000">
              <a:srgbClr val="A9A63C"/>
            </a:gs>
            <a:gs pos="78000">
              <a:srgbClr val="00B050"/>
            </a:gs>
            <a:gs pos="83000">
              <a:srgbClr val="00B050"/>
            </a:gs>
            <a:gs pos="98000">
              <a:srgbClr val="FFC000"/>
            </a:gs>
            <a:gs pos="100000">
              <a:srgbClr val="606E32"/>
            </a:gs>
          </a:gsLst>
          <a:path path="circle">
            <a:fillToRect l="50000" t="50000" r="50000" b="50000"/>
          </a:path>
        </a:gra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ctrTitle"/>
          </p:nvPr>
        </p:nvSpPr>
        <p:spPr>
          <a:xfrm>
            <a:off x="448235" y="365760"/>
            <a:ext cx="11331388" cy="862150"/>
          </a:xfrm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wPÎmn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weeiY</a:t>
            </a:r>
            <a:endParaRPr b="1" dirty="0" sz="6600" lang="en-US">
              <a:solidFill>
                <a:schemeClr val="tx1"/>
              </a:solidFill>
            </a:endParaRPr>
          </a:p>
        </p:txBody>
      </p:sp>
      <p:sp>
        <p:nvSpPr>
          <p:cNvPr id="1048625" name="Subtitle 2"/>
          <p:cNvSpPr txBox="1"/>
          <p:nvPr/>
        </p:nvSpPr>
        <p:spPr>
          <a:xfrm>
            <a:off x="448235" y="1523999"/>
            <a:ext cx="11331388" cy="1702527"/>
          </a:xfrm>
          <a:prstGeom prst="rect"/>
          <a:ln>
            <a:noFill/>
          </a:ln>
        </p:spPr>
        <p:txBody>
          <a:bodyPr anchor="t" bIns="45720" lIns="91440" numCol="1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74320">
              <a:spcBef>
                <a:spcPts val="0"/>
              </a:spcBef>
              <a:buClr>
                <a:srgbClr val="FF0000"/>
              </a:buClr>
            </a:pP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6. ‡MR </a:t>
            </a:r>
            <a:r>
              <a:rPr dirty="0" sz="40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dirty="0" sz="4000"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Gauge</a:t>
            </a:r>
            <a:r>
              <a:rPr dirty="0" sz="4000"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†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e¯‘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M¨vc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cyiæZ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cwigv‡ci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†h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BÝUªy‡g›U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8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‡MR </a:t>
            </a:r>
            <a:r>
              <a:rPr dirty="0" sz="40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dirty="0" sz="4000"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Gauge</a:t>
            </a:r>
            <a:r>
              <a:rPr dirty="0" sz="4000"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dirty="0" sz="40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2097171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8234" y="3369401"/>
            <a:ext cx="4763845" cy="3175897"/>
          </a:xfrm>
          <a:prstGeom prst="rect"/>
        </p:spPr>
      </p:pic>
      <p:pic>
        <p:nvPicPr>
          <p:cNvPr id="2097172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111160" y="3369401"/>
            <a:ext cx="5662425" cy="317589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89000"/>
              </a:schemeClr>
            </a:gs>
            <a:gs pos="49000">
              <a:srgbClr val="A9A63C"/>
            </a:gs>
            <a:gs pos="78000">
              <a:srgbClr val="00B050"/>
            </a:gs>
            <a:gs pos="83000">
              <a:srgbClr val="00B050"/>
            </a:gs>
            <a:gs pos="98000">
              <a:srgbClr val="FFC000"/>
            </a:gs>
            <a:gs pos="100000">
              <a:srgbClr val="606E32"/>
            </a:gs>
          </a:gsLst>
          <a:path path="circle">
            <a:fillToRect l="50000" t="50000" r="50000" b="50000"/>
          </a:path>
        </a:grad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ctrTitle"/>
          </p:nvPr>
        </p:nvSpPr>
        <p:spPr>
          <a:xfrm>
            <a:off x="448235" y="365760"/>
            <a:ext cx="11331388" cy="862150"/>
          </a:xfrm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wPÎmn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weeiY</a:t>
            </a:r>
            <a:endParaRPr b="1" dirty="0" sz="6600" lang="en-US">
              <a:solidFill>
                <a:schemeClr val="tx1"/>
              </a:solidFill>
            </a:endParaRPr>
          </a:p>
        </p:txBody>
      </p:sp>
      <p:sp>
        <p:nvSpPr>
          <p:cNvPr id="1048627" name="Subtitle 2"/>
          <p:cNvSpPr txBox="1"/>
          <p:nvPr/>
        </p:nvSpPr>
        <p:spPr>
          <a:xfrm>
            <a:off x="448235" y="1523999"/>
            <a:ext cx="11331388" cy="2133601"/>
          </a:xfrm>
          <a:prstGeom prst="rect"/>
          <a:ln>
            <a:noFill/>
          </a:ln>
        </p:spPr>
        <p:txBody>
          <a:bodyPr anchor="t" bIns="45720" lIns="91440" numCol="1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74320">
              <a:spcBef>
                <a:spcPts val="0"/>
              </a:spcBef>
              <a:buClr>
                <a:srgbClr val="FF0000"/>
              </a:buClr>
            </a:pP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 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j‡fwjs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Uzjm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wWfvBm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Re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Kvh©e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¯‘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Íi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j‡fj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†PK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j‡fwjs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Uzjm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209717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8234" y="3590644"/>
            <a:ext cx="7663799" cy="3078734"/>
          </a:xfrm>
          <a:prstGeom prst="rect"/>
        </p:spPr>
      </p:pic>
      <p:pic>
        <p:nvPicPr>
          <p:cNvPr id="209717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242664" y="3590644"/>
            <a:ext cx="3536960" cy="307873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9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24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89000"/>
              </a:schemeClr>
            </a:gs>
            <a:gs pos="49000">
              <a:srgbClr val="A9A63C"/>
            </a:gs>
            <a:gs pos="78000">
              <a:srgbClr val="00B050"/>
            </a:gs>
            <a:gs pos="83000">
              <a:srgbClr val="00B050"/>
            </a:gs>
            <a:gs pos="98000">
              <a:srgbClr val="FFC000"/>
            </a:gs>
            <a:gs pos="100000">
              <a:srgbClr val="606E32"/>
            </a:gs>
          </a:gsLst>
          <a:path path="circle">
            <a:fillToRect l="50000" t="50000" r="50000" b="50000"/>
          </a:path>
        </a:gra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ctrTitle"/>
          </p:nvPr>
        </p:nvSpPr>
        <p:spPr>
          <a:xfrm>
            <a:off x="448235" y="365760"/>
            <a:ext cx="11331388" cy="862150"/>
          </a:xfrm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wPÎmn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weeiY</a:t>
            </a:r>
            <a:endParaRPr b="1" dirty="0" sz="6600" lang="en-US">
              <a:solidFill>
                <a:schemeClr val="tx1"/>
              </a:solidFill>
            </a:endParaRPr>
          </a:p>
        </p:txBody>
      </p:sp>
      <p:sp>
        <p:nvSpPr>
          <p:cNvPr id="1048629" name="Subtitle 2"/>
          <p:cNvSpPr txBox="1"/>
          <p:nvPr/>
        </p:nvSpPr>
        <p:spPr>
          <a:xfrm>
            <a:off x="448235" y="1523999"/>
            <a:ext cx="11331388" cy="2016035"/>
          </a:xfrm>
          <a:prstGeom prst="rect"/>
          <a:ln>
            <a:noFill/>
          </a:ln>
        </p:spPr>
        <p:txBody>
          <a:bodyPr anchor="t" bIns="45720" lIns="91440" numCol="1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74320">
              <a:spcBef>
                <a:spcPts val="0"/>
              </a:spcBef>
              <a:buClr>
                <a:srgbClr val="FF0000"/>
              </a:buClr>
            </a:pP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8. 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gwkb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Uzjm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wWfvBm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Re ‰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Zwi‡Z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e`y¨wZK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wbD‡gwUK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kw³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cÖ‡qvM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m¤úvw`Z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gwkb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209717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8235" y="3650980"/>
            <a:ext cx="5573742" cy="2952381"/>
          </a:xfrm>
          <a:prstGeom prst="rect"/>
        </p:spPr>
      </p:pic>
      <p:pic>
        <p:nvPicPr>
          <p:cNvPr id="209717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785463" y="3022932"/>
            <a:ext cx="3879669" cy="358042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7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1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89000"/>
              </a:schemeClr>
            </a:gs>
            <a:gs pos="49000">
              <a:srgbClr val="A9A63C"/>
            </a:gs>
            <a:gs pos="78000">
              <a:srgbClr val="00B050"/>
            </a:gs>
            <a:gs pos="83000">
              <a:srgbClr val="00B050"/>
            </a:gs>
            <a:gs pos="98000">
              <a:srgbClr val="FFC000"/>
            </a:gs>
            <a:gs pos="100000">
              <a:srgbClr val="606E32"/>
            </a:gs>
          </a:gsLst>
          <a:path path="circle">
            <a:fillToRect l="50000" t="50000" r="50000" b="50000"/>
          </a:path>
        </a:gradFill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ctrTitle"/>
          </p:nvPr>
        </p:nvSpPr>
        <p:spPr>
          <a:xfrm>
            <a:off x="448235" y="365760"/>
            <a:ext cx="11331388" cy="862150"/>
          </a:xfrm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b="1" dirty="0" sz="6600" lang="en-US">
              <a:solidFill>
                <a:schemeClr val="tx1"/>
              </a:solidFill>
            </a:endParaRPr>
          </a:p>
        </p:txBody>
      </p:sp>
      <p:sp>
        <p:nvSpPr>
          <p:cNvPr id="1048631" name="Subtitle 2"/>
          <p:cNvSpPr txBox="1"/>
          <p:nvPr/>
        </p:nvSpPr>
        <p:spPr>
          <a:xfrm>
            <a:off x="448235" y="1523999"/>
            <a:ext cx="11331388" cy="2695303"/>
          </a:xfrm>
          <a:prstGeom prst="rect"/>
          <a:ln>
            <a:noFill/>
          </a:ln>
        </p:spPr>
        <p:txBody>
          <a:bodyPr anchor="t" bIns="45720" lIns="91440" numCol="1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74320" indent="-571500" marL="5715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co‡e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 defTabSz="274320" indent="-571500" marL="5715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†`‡L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ejvi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Póv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 defTabSz="274320" indent="-571500" marL="5715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†`‡L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LvZvq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wjL‡e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 defTabSz="274320" indent="-571500" marL="5715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m¤¢e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mncvVxi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mv‡_ 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kqvi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89000"/>
              </a:schemeClr>
            </a:gs>
            <a:gs pos="49000">
              <a:srgbClr val="A9A63C"/>
            </a:gs>
            <a:gs pos="78000">
              <a:srgbClr val="00B050"/>
            </a:gs>
            <a:gs pos="83000">
              <a:srgbClr val="00B050"/>
            </a:gs>
            <a:gs pos="98000">
              <a:srgbClr val="FFC000"/>
            </a:gs>
            <a:gs pos="100000">
              <a:srgbClr val="606E32"/>
            </a:gs>
          </a:gsLst>
          <a:path path="circle">
            <a:fillToRect l="50000" t="50000" r="50000" b="50000"/>
          </a:path>
        </a:gra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99064" y="211457"/>
            <a:ext cx="7863840" cy="642447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n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89000"/>
              </a:schemeClr>
            </a:gs>
            <a:gs pos="49000">
              <a:srgbClr val="A9A63C"/>
            </a:gs>
            <a:gs pos="78000">
              <a:srgbClr val="00B050"/>
            </a:gs>
            <a:gs pos="83000">
              <a:srgbClr val="00B050"/>
            </a:gs>
            <a:gs pos="98000">
              <a:srgbClr val="FFC000"/>
            </a:gs>
            <a:gs pos="100000">
              <a:srgbClr val="606E32"/>
            </a:gs>
          </a:gsLst>
          <a:path path="circle">
            <a:fillToRect l="50000" t="50000" r="50000" b="50000"/>
          </a:path>
        </a:gra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Subtitle 5"/>
          <p:cNvSpPr>
            <a:spLocks noGrp="1"/>
          </p:cNvSpPr>
          <p:nvPr>
            <p:ph type="subTitle" idx="1"/>
          </p:nvPr>
        </p:nvSpPr>
        <p:spPr>
          <a:xfrm>
            <a:off x="3930881" y="1775009"/>
            <a:ext cx="7777024" cy="3442449"/>
          </a:xfrm>
          <a:ln w="38100">
            <a:noFill/>
          </a:ln>
        </p:spPr>
        <p:txBody>
          <a:bodyPr>
            <a:noAutofit/>
          </a:bodyPr>
          <a:p>
            <a:pPr algn="l">
              <a:spcBef>
                <a:spcPts val="0"/>
              </a:spcBef>
            </a:pP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beg (†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fv‡Kkbvj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‡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Rbv‡ij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gKvwb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·-1</a:t>
            </a:r>
          </a:p>
          <a:p>
            <a:pPr algn="l">
              <a:spcBef>
                <a:spcPts val="0"/>
              </a:spcBef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Z„Zxq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b="1" dirty="0" sz="5400"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b="1" dirty="0" sz="5400"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c„ôv</a:t>
            </a:r>
            <a:r>
              <a:rPr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17 </a:t>
            </a:r>
            <a:endParaRPr dirty="0" sz="5400" lang="en-US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6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54479" y="1775009"/>
            <a:ext cx="3576402" cy="3442449"/>
          </a:xfrm>
          <a:prstGeom prst="rect"/>
          <a:ln w="2857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6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6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89000"/>
              </a:schemeClr>
            </a:gs>
            <a:gs pos="49000">
              <a:srgbClr val="A9A63C"/>
            </a:gs>
            <a:gs pos="78000">
              <a:srgbClr val="00B050"/>
            </a:gs>
            <a:gs pos="83000">
              <a:srgbClr val="00B050"/>
            </a:gs>
            <a:gs pos="98000">
              <a:srgbClr val="FFC000"/>
            </a:gs>
            <a:gs pos="100000">
              <a:srgbClr val="606E32"/>
            </a:gs>
          </a:gsLst>
          <a:path path="circle">
            <a:fillToRect l="50000" t="50000" r="50000" b="50000"/>
          </a:path>
        </a:grad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3875" y="280319"/>
            <a:ext cx="11512310" cy="617320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89000"/>
              </a:schemeClr>
            </a:gs>
            <a:gs pos="49000">
              <a:srgbClr val="A9A63C"/>
            </a:gs>
            <a:gs pos="78000">
              <a:srgbClr val="00B050"/>
            </a:gs>
            <a:gs pos="83000">
              <a:srgbClr val="00B050"/>
            </a:gs>
            <a:gs pos="98000">
              <a:srgbClr val="FFC000"/>
            </a:gs>
            <a:gs pos="100000">
              <a:srgbClr val="606E32"/>
            </a:gs>
          </a:gsLst>
          <a:path path="circle">
            <a:fillToRect l="50000" t="50000" r="50000" b="50000"/>
          </a:path>
        </a:gra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 txBox="1"/>
          <p:nvPr/>
        </p:nvSpPr>
        <p:spPr>
          <a:xfrm>
            <a:off x="537881" y="290981"/>
            <a:ext cx="11331389" cy="924106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b" bIns="45720" lIns="91440" rIns="91440" rtlCol="0" tIns="45720" vert="horz">
            <a:noAutofit/>
          </a:bodyPr>
          <a:lstStyle>
            <a:lvl1pPr algn="r" defTabSz="457200" eaLnBrk="1" hangingPunct="1" latinLnBrk="0" rtl="0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hš¿cvwZ</a:t>
            </a:r>
            <a:endParaRPr b="1" dirty="0" sz="6600" lang="en-US">
              <a:solidFill>
                <a:schemeClr val="tx1"/>
              </a:solidFill>
            </a:endParaRPr>
          </a:p>
        </p:txBody>
      </p:sp>
      <p:sp>
        <p:nvSpPr>
          <p:cNvPr id="1048616" name="Subtitle 2"/>
          <p:cNvSpPr>
            <a:spLocks noGrp="1"/>
          </p:cNvSpPr>
          <p:nvPr>
            <p:ph type="subTitle" idx="1"/>
          </p:nvPr>
        </p:nvSpPr>
        <p:spPr>
          <a:xfrm>
            <a:off x="537881" y="1509954"/>
            <a:ext cx="11331389" cy="3271052"/>
          </a:xfrm>
        </p:spPr>
        <p:txBody>
          <a:bodyPr>
            <a:noAutofit/>
          </a:bodyPr>
          <a:p>
            <a:pPr algn="just">
              <a:spcBef>
                <a:spcPts val="0"/>
              </a:spcBef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b="1" dirty="0" sz="5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cvi‡ev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algn="just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Uzjm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msÁv</a:t>
            </a:r>
            <a:endParaRPr b="1" dirty="0" sz="5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Uzj‡mi</a:t>
            </a:r>
            <a:r>
              <a:rPr b="1" dirty="0" sz="5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kÖwYwefvM</a:t>
            </a:r>
            <a:endParaRPr b="1" dirty="0" sz="5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 indent="-914400" marL="914400">
              <a:spcBef>
                <a:spcPts val="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Uzj‡mi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endParaRPr b="1" dirty="0" sz="5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4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4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4"/>
                                        <p:tgtEl>
                                          <p:spTgt spid="104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89000"/>
              </a:schemeClr>
            </a:gs>
            <a:gs pos="49000">
              <a:srgbClr val="A9A63C"/>
            </a:gs>
            <a:gs pos="78000">
              <a:srgbClr val="00B050"/>
            </a:gs>
            <a:gs pos="83000">
              <a:srgbClr val="00B050"/>
            </a:gs>
            <a:gs pos="98000">
              <a:srgbClr val="FFC000"/>
            </a:gs>
            <a:gs pos="100000">
              <a:srgbClr val="606E32"/>
            </a:gs>
          </a:gsLst>
          <a:path path="circle">
            <a:fillToRect l="50000" t="50000" r="50000" b="50000"/>
          </a:path>
        </a:gra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 txBox="1"/>
          <p:nvPr/>
        </p:nvSpPr>
        <p:spPr>
          <a:xfrm>
            <a:off x="537881" y="290981"/>
            <a:ext cx="11331389" cy="924106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b" bIns="45720" lIns="91440" rIns="91440" rtlCol="0" tIns="45720" vert="horz">
            <a:noAutofit/>
          </a:bodyPr>
          <a:lstStyle>
            <a:lvl1pPr algn="r" defTabSz="457200" eaLnBrk="1" hangingPunct="1" latinLnBrk="0" rtl="0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(Tools</a:t>
            </a:r>
            <a:r>
              <a:rPr b="1" dirty="0" sz="4800"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hš¿cvwZ</a:t>
            </a:r>
            <a:endParaRPr b="1" dirty="0" sz="6600" lang="en-US">
              <a:solidFill>
                <a:schemeClr val="tx1"/>
              </a:solidFill>
            </a:endParaRPr>
          </a:p>
        </p:txBody>
      </p:sp>
      <p:sp>
        <p:nvSpPr>
          <p:cNvPr id="1048612" name="Subtitle 2"/>
          <p:cNvSpPr>
            <a:spLocks noGrp="1"/>
          </p:cNvSpPr>
          <p:nvPr>
            <p:ph type="subTitle" idx="1"/>
          </p:nvPr>
        </p:nvSpPr>
        <p:spPr>
          <a:xfrm>
            <a:off x="537881" y="1215088"/>
            <a:ext cx="11331389" cy="2298822"/>
          </a:xfrm>
        </p:spPr>
        <p:txBody>
          <a:bodyPr>
            <a:noAutofit/>
          </a:bodyPr>
          <a:p>
            <a:pPr algn="just">
              <a:spcBef>
                <a:spcPts val="0"/>
              </a:spcBef>
            </a:pPr>
            <a:r>
              <a:rPr b="1" dirty="0" sz="5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b="1" dirty="0" sz="5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5400"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(Tools):</a:t>
            </a:r>
            <a:r>
              <a:rPr b="1" dirty="0" sz="4800"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kvwãK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cvwifvwlK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A‡_©Ñ †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m¤úv`b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cªZ¨ÿ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c‡ivÿfv‡e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mvnvh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wb‡Z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b="1" dirty="0" sz="48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209715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785740" y="3144102"/>
            <a:ext cx="8374476" cy="349522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ctrTitle"/>
          </p:nvPr>
        </p:nvSpPr>
        <p:spPr>
          <a:xfrm>
            <a:off x="448235" y="365760"/>
            <a:ext cx="11331388" cy="86215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b" bIns="45720" lIns="91440" rIns="91440" rtlCol="0" tIns="45720" vert="horz">
            <a:noAutofit/>
          </a:bodyPr>
          <a:lstStyle>
            <a:lvl1pPr algn="r" defTabSz="457200" eaLnBrk="1" hangingPunct="1" latinLnBrk="0" rtl="0">
              <a:buNone/>
              <a:defRPr sz="5400">
                <a:solidFill>
                  <a:schemeClr val="accent1"/>
                </a:solidFill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endParaRPr b="1" dirty="0" sz="6600" lang="en-US">
              <a:solidFill>
                <a:schemeClr val="tx1"/>
              </a:solidFill>
            </a:endParaRPr>
          </a:p>
        </p:txBody>
      </p:sp>
      <p:sp>
        <p:nvSpPr>
          <p:cNvPr id="1048727" name="Subtitle 2"/>
          <p:cNvSpPr txBox="1"/>
          <p:nvPr/>
        </p:nvSpPr>
        <p:spPr>
          <a:xfrm>
            <a:off x="448235" y="4169832"/>
            <a:ext cx="11331388" cy="1275806"/>
          </a:xfrm>
          <a:prstGeom prst="rect"/>
        </p:spPr>
        <p:txBody>
          <a:bodyPr anchor="t" bIns="45720" lIns="91440" numCol="1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GQvov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gKvwbK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Abyhvqx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Uzj&amp;m‡K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K‡qK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1048728" name="Subtitle 2"/>
          <p:cNvSpPr txBox="1"/>
          <p:nvPr/>
        </p:nvSpPr>
        <p:spPr>
          <a:xfrm>
            <a:off x="448235" y="1514612"/>
            <a:ext cx="11331388" cy="2077278"/>
          </a:xfrm>
          <a:prstGeom prst="rect"/>
        </p:spPr>
        <p:txBody>
          <a:bodyPr anchor="t" bIns="45720" lIns="91440" numCol="1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ট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ু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ল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dirty="0" sz="4400" lang="en-GB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ধ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dirty="0" sz="4400" lang="en-GB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দ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ু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ই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dirty="0" sz="4400" lang="en-GB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dirty="0" sz="4400" lang="en-GB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য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;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endParaRPr altLang="en-US" lang="zh-CN"/>
          </a:p>
          <a:p>
            <a:pPr algn="l">
              <a:spcBef>
                <a:spcPts val="0"/>
              </a:spcBef>
            </a:pPr>
            <a:r>
              <a:rPr altLang="en-US" dirty="0" sz="4400" lang="en-GB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১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dirty="0" sz="4400" lang="en-GB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হ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‌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য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ড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dirty="0" sz="4400" lang="en-GB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ট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ু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ল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dirty="0" sz="4400" lang="en-GB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dirty="0" sz="4400" lang="en-GB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হ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চ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‌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ল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dirty="0" sz="4400" lang="en-GB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য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‌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ি</a:t>
            </a:r>
            <a:endParaRPr altLang="en-US" lang="zh-CN"/>
          </a:p>
          <a:p>
            <a:pPr algn="l">
              <a:spcBef>
                <a:spcPts val="0"/>
              </a:spcBef>
            </a:pP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২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dirty="0" sz="4400" lang="en-GB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ও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য়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dirty="0" sz="4400" lang="en-GB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dirty="0" sz="4400" lang="en-GB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‌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altLang="en-GB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altLang="en-US" dirty="0" sz="4400" lang="en-GB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ট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ু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ল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স</a:t>
            </a:r>
            <a:r>
              <a:rPr altLang="en-US"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altLang="en-US" lang="zh-CN"/>
          </a:p>
        </p:txBody>
      </p:sp>
    </p:spTree>
  </p:cSld>
  <p:clrMapOvr>
    <a:masterClrMapping/>
  </p:clrMapOvr>
  <p:transition spd="med">
    <p:pull dir="l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4F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Subtitle 2"/>
          <p:cNvSpPr txBox="1"/>
          <p:nvPr/>
        </p:nvSpPr>
        <p:spPr>
          <a:xfrm>
            <a:off x="1032301" y="1842054"/>
            <a:ext cx="9460197" cy="4616220"/>
          </a:xfrm>
          <a:prstGeom prst="rect"/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w="139700" h="139700"/>
          </a:sp3d>
        </p:spPr>
        <p:txBody>
          <a:bodyPr anchor="t" bIns="45720" lIns="91440" numCol="2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74320" indent="-914400">
              <a:spcBef>
                <a:spcPts val="0"/>
              </a:spcBef>
              <a:buClr>
                <a:srgbClr val="FF0000"/>
              </a:buClr>
              <a:buFont typeface="Wingdings 3" charset="2"/>
              <a:buAutoNum type="arabicPeriod"/>
            </a:pP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gvwK©s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†j-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AvDU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endParaRPr dirty="0" sz="4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 defTabSz="274320" indent="-914400">
              <a:spcBef>
                <a:spcPts val="0"/>
              </a:spcBef>
              <a:buClr>
                <a:srgbClr val="FF0000"/>
              </a:buClr>
              <a:buFont typeface="Wingdings 3" charset="2"/>
              <a:buAutoNum type="arabicPeriod"/>
            </a:pP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dwg©s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endParaRPr dirty="0" sz="4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 defTabSz="274320" indent="-914400">
              <a:spcBef>
                <a:spcPts val="0"/>
              </a:spcBef>
              <a:buClr>
                <a:srgbClr val="FF0000"/>
              </a:buClr>
              <a:buFont typeface="Wingdings 3" charset="2"/>
              <a:buAutoNum type="arabicPeriod"/>
            </a:pP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KvwUs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endParaRPr dirty="0" sz="4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 defTabSz="274320" indent="-914400">
              <a:spcBef>
                <a:spcPts val="0"/>
              </a:spcBef>
              <a:buClr>
                <a:srgbClr val="FF0000"/>
              </a:buClr>
              <a:buFont typeface="Wingdings 3" charset="2"/>
              <a:buAutoNum type="arabicPeriod"/>
            </a:pP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gRvwis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cwigvcK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endParaRPr dirty="0" sz="4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 defTabSz="274320" indent="-914400">
              <a:spcBef>
                <a:spcPts val="0"/>
              </a:spcBef>
              <a:buClr>
                <a:srgbClr val="FF0000"/>
              </a:buClr>
              <a:buFont typeface="Wingdings 3" charset="2"/>
              <a:buAutoNum type="arabicPeriod"/>
            </a:pP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Uw÷s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endParaRPr dirty="0" sz="4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 defTabSz="274320" indent="-914400">
              <a:spcBef>
                <a:spcPts val="0"/>
              </a:spcBef>
              <a:buClr>
                <a:srgbClr val="FF0000"/>
              </a:buClr>
              <a:buFont typeface="Wingdings 3" charset="2"/>
              <a:buAutoNum type="arabicPeriod"/>
            </a:pP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‡MR (</a:t>
            </a:r>
            <a:r>
              <a:rPr dirty="0" sz="4000"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Gauge)</a:t>
            </a:r>
          </a:p>
          <a:p>
            <a:pPr algn="l" defTabSz="274320" indent="-914400">
              <a:spcBef>
                <a:spcPts val="0"/>
              </a:spcBef>
              <a:buClr>
                <a:srgbClr val="FF0000"/>
              </a:buClr>
              <a:buFont typeface="Wingdings 3" charset="2"/>
              <a:buAutoNum type="arabicPeriod"/>
            </a:pP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j‡fwjs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endParaRPr dirty="0" sz="4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 defTabSz="274320" indent="-914400">
              <a:spcBef>
                <a:spcPts val="0"/>
              </a:spcBef>
              <a:buClr>
                <a:srgbClr val="FF0000"/>
              </a:buClr>
              <a:buFont typeface="Wingdings 3" charset="2"/>
              <a:buAutoNum type="arabicPeriod"/>
            </a:pP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gwkb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048603" name="Title 1"/>
          <p:cNvSpPr>
            <a:spLocks noGrp="1"/>
          </p:cNvSpPr>
          <p:nvPr>
            <p:ph type="ctrTitle"/>
          </p:nvPr>
        </p:nvSpPr>
        <p:spPr>
          <a:xfrm>
            <a:off x="448235" y="365760"/>
            <a:ext cx="11331388" cy="86215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 anchor="b" bIns="45720" lIns="91440" rIns="91440" rtlCol="0" tIns="45720" vert="horz">
            <a:noAutofit/>
          </a:bodyPr>
          <a:lstStyle>
            <a:lvl1pPr algn="r" defTabSz="457200" eaLnBrk="1" hangingPunct="1" latinLnBrk="0" rtl="0">
              <a:buNone/>
              <a:defRPr sz="5400">
                <a:solidFill>
                  <a:schemeClr val="accent1"/>
                </a:solidFill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endParaRPr b="1" dirty="0" sz="660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n/transition/2016/1">
            <p:transition val="wps_invert_l_1500"/>
          </p:ext>
        </p:extLst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89000"/>
              </a:schemeClr>
            </a:gs>
            <a:gs pos="49000">
              <a:srgbClr val="A9A63C"/>
            </a:gs>
            <a:gs pos="78000">
              <a:srgbClr val="00B050"/>
            </a:gs>
            <a:gs pos="83000">
              <a:srgbClr val="00B050"/>
            </a:gs>
            <a:gs pos="98000">
              <a:srgbClr val="FFC000"/>
            </a:gs>
            <a:gs pos="100000">
              <a:srgbClr val="606E32"/>
            </a:gs>
          </a:gsLst>
          <a:path path="circle">
            <a:fillToRect l="50000" t="50000" r="50000" b="50000"/>
          </a:path>
        </a:gra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ctrTitle"/>
          </p:nvPr>
        </p:nvSpPr>
        <p:spPr>
          <a:xfrm>
            <a:off x="448235" y="365760"/>
            <a:ext cx="11331388" cy="862150"/>
          </a:xfrm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wPÎmn</a:t>
            </a:r>
            <a:r>
              <a:rPr b="1" dirty="0" sz="66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weeiY</a:t>
            </a:r>
            <a:endParaRPr b="1" dirty="0" sz="6600" lang="en-US">
              <a:solidFill>
                <a:schemeClr val="tx1"/>
              </a:solidFill>
            </a:endParaRPr>
          </a:p>
        </p:txBody>
      </p:sp>
      <p:sp>
        <p:nvSpPr>
          <p:cNvPr id="1048605" name="Subtitle 2"/>
          <p:cNvSpPr txBox="1"/>
          <p:nvPr/>
        </p:nvSpPr>
        <p:spPr>
          <a:xfrm>
            <a:off x="448235" y="1524000"/>
            <a:ext cx="11331388" cy="2146664"/>
          </a:xfrm>
          <a:prstGeom prst="rect"/>
          <a:ln>
            <a:noFill/>
          </a:ln>
        </p:spPr>
        <p:txBody>
          <a:bodyPr anchor="t" bIns="45720" lIns="91440" numCol="1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74320">
              <a:spcBef>
                <a:spcPts val="0"/>
              </a:spcBef>
              <a:buClr>
                <a:srgbClr val="FF0000"/>
              </a:buClr>
            </a:pP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gvwK©s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†j-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AvDU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kxU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gUvj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dwe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ª‡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Kkb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avZe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kxU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cv‡Zi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KvU‡Z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gvwK©s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†h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gvwK©s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†j-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AvDU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2097152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167607" y="3670664"/>
            <a:ext cx="3589806" cy="2850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97153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448235" y="3616321"/>
            <a:ext cx="3567953" cy="2904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2097154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908832" y="3670664"/>
            <a:ext cx="3870791" cy="2850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23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8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5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89000"/>
              </a:schemeClr>
            </a:gs>
            <a:gs pos="49000">
              <a:srgbClr val="A9A63C"/>
            </a:gs>
            <a:gs pos="78000">
              <a:srgbClr val="00B050"/>
            </a:gs>
            <a:gs pos="83000">
              <a:srgbClr val="00B050"/>
            </a:gs>
            <a:gs pos="98000">
              <a:srgbClr val="FFC000"/>
            </a:gs>
            <a:gs pos="100000">
              <a:srgbClr val="606E32"/>
            </a:gs>
          </a:gsLst>
          <a:path path="circle">
            <a:fillToRect l="50000" t="50000" r="50000" b="50000"/>
          </a:path>
        </a:gra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ctrTitle"/>
          </p:nvPr>
        </p:nvSpPr>
        <p:spPr>
          <a:xfrm>
            <a:off x="448235" y="365760"/>
            <a:ext cx="11331388" cy="862150"/>
          </a:xfrm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/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wPÎmn</a:t>
            </a:r>
            <a:r>
              <a:rPr b="1" dirty="0" sz="66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b="1" dirty="0" sz="66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weeiY</a:t>
            </a:r>
            <a:endParaRPr b="1" dirty="0" sz="6600" lang="en-US">
              <a:solidFill>
                <a:schemeClr val="tx1"/>
              </a:solidFill>
            </a:endParaRPr>
          </a:p>
        </p:txBody>
      </p:sp>
      <p:sp>
        <p:nvSpPr>
          <p:cNvPr id="1048610" name="Subtitle 2"/>
          <p:cNvSpPr txBox="1"/>
          <p:nvPr/>
        </p:nvSpPr>
        <p:spPr>
          <a:xfrm>
            <a:off x="448235" y="1524000"/>
            <a:ext cx="11331388" cy="2094412"/>
          </a:xfrm>
          <a:prstGeom prst="rect"/>
          <a:ln>
            <a:noFill/>
          </a:ln>
        </p:spPr>
        <p:txBody>
          <a:bodyPr anchor="t" bIns="45720" lIns="91440" numCol="1" rIns="91440" rtlCol="0" tIns="4572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74320">
              <a:spcBef>
                <a:spcPts val="0"/>
              </a:spcBef>
              <a:buClr>
                <a:srgbClr val="FF0000"/>
              </a:buClr>
            </a:pP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dwg©s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kxU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gUvj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dwe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ª‡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Kkb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avZe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kxU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cvZ‡K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AvKvi-AvK„wZ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†h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Uzjm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dirty="0" sz="4400" lang="en-US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dwg©s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Uzj&amp;m</a:t>
            </a:r>
            <a:r>
              <a:rPr dirty="0" sz="4400" lang="en-US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dirty="0" sz="4400" lang="en-US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dirty="0" sz="4400" lang="en-US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 defTabSz="274320">
              <a:spcBef>
                <a:spcPts val="0"/>
              </a:spcBef>
              <a:buClr>
                <a:srgbClr val="FF0000"/>
              </a:buClr>
            </a:pPr>
            <a:endParaRPr dirty="0" sz="4400" lang="en-US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5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445873" y="3780063"/>
            <a:ext cx="3333750" cy="2381250"/>
          </a:xfrm>
          <a:prstGeom prst="rect"/>
        </p:spPr>
      </p:pic>
      <p:pic>
        <p:nvPicPr>
          <p:cNvPr id="209715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529352" y="3808638"/>
            <a:ext cx="3381375" cy="2352675"/>
          </a:xfrm>
          <a:prstGeom prst="rect"/>
        </p:spPr>
      </p:pic>
      <p:pic>
        <p:nvPicPr>
          <p:cNvPr id="209715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48235" y="3780063"/>
            <a:ext cx="3332670" cy="238125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9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build="p"/>
    </p:bldLst>
  </p:timing>
</p:sld>
</file>

<file path=ppt/theme/theme1.xml><?xml version="1.0" encoding="utf-8"?>
<a:theme xmlns:a="http://schemas.openxmlformats.org/drawingml/2006/main" name="Facet">
  <a:themeElements>
    <a:clrScheme name="Green Yellow">
      <a:dk1>
        <a:sysClr lastClr="000000" val="windowText"/>
      </a:dk1>
      <a:lt1>
        <a:sysClr lastClr="FFFFFF" val="window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Joynal Abedin</dc:creator>
  <cp:lastModifiedBy>Joynal Abedin</cp:lastModifiedBy>
  <dcterms:created xsi:type="dcterms:W3CDTF">2020-05-18T11:48:29Z</dcterms:created>
  <dcterms:modified xsi:type="dcterms:W3CDTF">2020-09-28T13:54:58Z</dcterms:modified>
</cp:coreProperties>
</file>