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68" r:id="rId4"/>
    <p:sldId id="282" r:id="rId5"/>
    <p:sldId id="275" r:id="rId6"/>
    <p:sldId id="277" r:id="rId7"/>
    <p:sldId id="291" r:id="rId8"/>
    <p:sldId id="281" r:id="rId9"/>
    <p:sldId id="280" r:id="rId10"/>
    <p:sldId id="279" r:id="rId11"/>
    <p:sldId id="278" r:id="rId12"/>
    <p:sldId id="289" r:id="rId13"/>
    <p:sldId id="283" r:id="rId14"/>
    <p:sldId id="286" r:id="rId15"/>
    <p:sldId id="285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E487-E975-43FF-832C-3260B1615B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42A8-E2EC-443C-878E-886FBA3E7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"/>
            <a:ext cx="89916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2" y="2590802"/>
            <a:ext cx="6574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6188530" y="0"/>
            <a:ext cx="45393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1524002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910" y="534742"/>
            <a:ext cx="61360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www.sally-jane.co.uk/tutorials/images/tools-pallet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8142"/>
          <a:stretch>
            <a:fillRect/>
          </a:stretch>
        </p:blipFill>
        <p:spPr bwMode="auto">
          <a:xfrm>
            <a:off x="2799471" y="1730326"/>
            <a:ext cx="6654018" cy="4555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80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502" y="413402"/>
            <a:ext cx="579549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90" y="1540614"/>
            <a:ext cx="5312299" cy="467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90910" y="1851729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916" y="2326227"/>
            <a:ext cx="1944711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910" y="2830511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914" y="3820178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কার্টার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0909" y="4353088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0912" y="4816729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পেননসিল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0911" y="5311897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পেইন্ট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0911" y="5781543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গ্রেডিয়ান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0910" y="1340559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0909" y="3325916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3944" y="1557522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আইবর্ডার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3950" y="2032020"/>
            <a:ext cx="1944711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লেসো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3944" y="2536304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83948" y="3525971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রিমোভার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3943" y="4058881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ইরেজ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3946" y="4522522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পেইন্ট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বাকেট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3945" y="5017690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83945" y="5487336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83944" y="1046352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83943" y="3031709"/>
            <a:ext cx="194471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Left Arrow 38"/>
          <p:cNvSpPr/>
          <p:nvPr/>
        </p:nvSpPr>
        <p:spPr>
          <a:xfrm rot="20963734">
            <a:off x="6248522" y="1489938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21218523">
            <a:off x="6248522" y="1867439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rot="21314322">
            <a:off x="6279411" y="2251399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>
            <a:off x="6301514" y="2663749"/>
            <a:ext cx="2745975" cy="11395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>
            <a:off x="6258460" y="3074235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rot="395693">
            <a:off x="6240127" y="3511979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6240126" y="4058881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6276662" y="4458991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502484">
            <a:off x="6300010" y="4907827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Arrow 48"/>
          <p:cNvSpPr/>
          <p:nvPr/>
        </p:nvSpPr>
        <p:spPr>
          <a:xfrm>
            <a:off x="6437968" y="5719603"/>
            <a:ext cx="2745975" cy="1803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350871" y="1715949"/>
            <a:ext cx="2319985" cy="41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35627" y="2074173"/>
            <a:ext cx="2319985" cy="41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335625" y="2458824"/>
            <a:ext cx="2319985" cy="41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411494" y="2788826"/>
            <a:ext cx="2263592" cy="2616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411494" y="3172388"/>
            <a:ext cx="2319985" cy="3360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348434" y="3558803"/>
            <a:ext cx="2326652" cy="4044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335626" y="3941685"/>
            <a:ext cx="2271077" cy="6251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383297" y="4366783"/>
            <a:ext cx="2223406" cy="5715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11494" y="4816729"/>
            <a:ext cx="2319985" cy="1029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363826" y="4583608"/>
            <a:ext cx="2223406" cy="91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416676"/>
            <a:ext cx="10058400" cy="489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6362" y="540913"/>
            <a:ext cx="9401577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39567" y="1017321"/>
            <a:ext cx="552791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মুভ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7616" y="4419600"/>
            <a:ext cx="75438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মুভ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566174"/>
              </p:ext>
            </p:extLst>
          </p:nvPr>
        </p:nvGraphicFramePr>
        <p:xfrm>
          <a:off x="5638800" y="2151530"/>
          <a:ext cx="2026024" cy="16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2151530"/>
                        <a:ext cx="2026024" cy="16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4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581" y="592429"/>
            <a:ext cx="631064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129" y="1594448"/>
            <a:ext cx="5181600" cy="460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30862" y="1807415"/>
            <a:ext cx="2590801" cy="3539430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ড্রাগ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নেয়াকেই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16581" y="3352800"/>
            <a:ext cx="1920919" cy="533400"/>
          </a:xfrm>
          <a:prstGeom prst="straightConnector1">
            <a:avLst/>
          </a:prstGeom>
          <a:ln w="762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039" y="845993"/>
            <a:ext cx="951748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সিলেকশনটি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ফিদার-এর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82393"/>
              </p:ext>
            </p:extLst>
          </p:nvPr>
        </p:nvGraphicFramePr>
        <p:xfrm>
          <a:off x="4399207" y="2640169"/>
          <a:ext cx="2971800" cy="189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207" y="2640169"/>
                        <a:ext cx="2971800" cy="1897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4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0" y="2315987"/>
            <a:ext cx="439008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all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250" y="1551302"/>
            <a:ext cx="942733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9250" y="2315987"/>
            <a:ext cx="459543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adobe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photoshop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249249" y="3047104"/>
            <a:ext cx="459543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0" y="3047104"/>
            <a:ext cx="439008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master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photoshop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644812" y="497780"/>
            <a:ext cx="2545940" cy="887181"/>
          </a:xfrm>
          <a:prstGeom prst="plus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25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25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216462" y="446898"/>
            <a:ext cx="295102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249251" y="4596170"/>
            <a:ext cx="459543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New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9250" y="3917206"/>
            <a:ext cx="942733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9251" y="5354013"/>
            <a:ext cx="459543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close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3939" y="5354013"/>
            <a:ext cx="429264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save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3937" y="4603101"/>
            <a:ext cx="42926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open</a:t>
            </a:r>
          </a:p>
        </p:txBody>
      </p:sp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493000" y="497779"/>
            <a:ext cx="266969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14" grpId="0" animBg="1"/>
      <p:bldP spid="14" grpId="1" animBg="1"/>
      <p:bldP spid="14" grpId="2" animBg="1"/>
      <p:bldP spid="14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980" y="2180022"/>
            <a:ext cx="470215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(খ)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লেয়ারের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মাধ্যমে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614" y="1517815"/>
            <a:ext cx="962051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ফটোশপের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0615" y="2181334"/>
            <a:ext cx="438097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210656" y="2802635"/>
            <a:ext cx="438076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1508" y="2802020"/>
            <a:ext cx="469897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558863" y="565726"/>
            <a:ext cx="3236533" cy="713806"/>
          </a:xfrm>
          <a:prstGeom prst="plus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577784" y="674302"/>
            <a:ext cx="2669695" cy="605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086979" y="5836877"/>
            <a:ext cx="475494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0614" y="3439357"/>
            <a:ext cx="962051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কমান্ডগুলো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1849" y="5203564"/>
            <a:ext cx="437491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1531" y="5851254"/>
            <a:ext cx="437647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342" y="5181239"/>
            <a:ext cx="475826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0614" y="4013252"/>
            <a:ext cx="349461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Move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5999" y="3974615"/>
            <a:ext cx="243768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4067" y="3983459"/>
            <a:ext cx="346641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selection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0614" y="4528573"/>
            <a:ext cx="962051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TextBox 1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10651" y="666981"/>
            <a:ext cx="266969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18" grpId="0" animBg="1"/>
      <p:bldP spid="18" grpId="1" animBg="1"/>
      <p:bldP spid="18" grpId="2" animBg="1"/>
      <p:bldP spid="1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820215" y="695458"/>
            <a:ext cx="8512935" cy="5460643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36136" y="540913"/>
            <a:ext cx="401820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685" y="4504602"/>
            <a:ext cx="743111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ফটোশপের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1" y="2102119"/>
            <a:ext cx="2500497" cy="21647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719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483" y="4594717"/>
            <a:ext cx="7959143" cy="1015663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14264"/>
            <a:ext cx="7302500" cy="37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8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4F1B-7DCF-4512-A3A9-2F9E8E6B6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19" y="1012944"/>
            <a:ext cx="1531253" cy="191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618" y="2930254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>
                <a:solidFill>
                  <a:schemeClr val="accent5"/>
                </a:solidFill>
              </a:rPr>
              <a:t>7</a:t>
            </a:r>
            <a:r>
              <a:rPr lang="en-US" dirty="0">
                <a:solidFill>
                  <a:schemeClr val="accent5"/>
                </a:solidFill>
              </a:rPr>
              <a:t>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2200334" y="183259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50271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7402725" y="593844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640" y="2380785"/>
            <a:ext cx="483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321E4-199C-42E4-96B7-C5F260B50A67}"/>
              </a:ext>
            </a:extLst>
          </p:cNvPr>
          <p:cNvSpPr/>
          <p:nvPr/>
        </p:nvSpPr>
        <p:spPr>
          <a:xfrm>
            <a:off x="6195990" y="2391645"/>
            <a:ext cx="5715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856" y="721216"/>
            <a:ext cx="9981127" cy="54864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0842" y="721216"/>
            <a:ext cx="2823149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u="sng" dirty="0" err="1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u="sng" dirty="0">
              <a:ln w="6600">
                <a:solidFill>
                  <a:schemeClr val="accent2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3210" y="2359427"/>
            <a:ext cx="9384721" cy="317009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7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462" y="5093624"/>
            <a:ext cx="7580538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1827" y="454849"/>
            <a:ext cx="521341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3" y="1348914"/>
            <a:ext cx="3321676" cy="3142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85" y="1365897"/>
            <a:ext cx="2901968" cy="3125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25" y="1506719"/>
            <a:ext cx="2823962" cy="3125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578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36971" y="3429000"/>
            <a:ext cx="7086600" cy="1200329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ফটোশপ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5E6D9-7BFD-45FC-8636-951FE3878D50}"/>
              </a:ext>
            </a:extLst>
          </p:cNvPr>
          <p:cNvSpPr txBox="1"/>
          <p:nvPr/>
        </p:nvSpPr>
        <p:spPr>
          <a:xfrm>
            <a:off x="2147778" y="1407411"/>
            <a:ext cx="443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1803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742" y="942536"/>
            <a:ext cx="6471138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311" y="4459556"/>
            <a:ext cx="9144000" cy="1323439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25476"/>
              </p:ext>
            </p:extLst>
          </p:nvPr>
        </p:nvGraphicFramePr>
        <p:xfrm>
          <a:off x="4766603" y="2461846"/>
          <a:ext cx="1901685" cy="160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6603" y="2461846"/>
                        <a:ext cx="1901685" cy="1604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0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582333"/>
            <a:ext cx="6928834" cy="3807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436" y="566670"/>
            <a:ext cx="8757633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799" y="5611892"/>
            <a:ext cx="149395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5699" y="5657880"/>
            <a:ext cx="329055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All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6152" y="5252821"/>
            <a:ext cx="3754372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Adobe master collection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css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5211" y="3289947"/>
            <a:ext cx="2605289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Adobe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Photoshop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css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08961" y="5223665"/>
            <a:ext cx="260448" cy="3304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2202467" y="5044273"/>
            <a:ext cx="1216875" cy="34553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760756" y="1977206"/>
            <a:ext cx="2166712" cy="34489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>
          <a:xfrm>
            <a:off x="3810001" y="1798170"/>
            <a:ext cx="2578100" cy="34553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25699" y="4150655"/>
            <a:ext cx="1859412" cy="294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/>
          <p:cNvSpPr/>
          <p:nvPr/>
        </p:nvSpPr>
        <p:spPr>
          <a:xfrm>
            <a:off x="6384747" y="3793099"/>
            <a:ext cx="2578100" cy="34553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387123" y="5000490"/>
            <a:ext cx="1283529" cy="553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/>
          <p:cNvSpPr/>
          <p:nvPr/>
        </p:nvSpPr>
        <p:spPr>
          <a:xfrm>
            <a:off x="2141797" y="4654954"/>
            <a:ext cx="2578100" cy="34553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4" grpId="0" animBg="1"/>
      <p:bldP spid="22" grpId="0" animBg="1"/>
      <p:bldP spid="2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405" y="492373"/>
            <a:ext cx="9144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7333"/>
          <a:stretch>
            <a:fillRect/>
          </a:stretch>
        </p:blipFill>
        <p:spPr bwMode="auto">
          <a:xfrm>
            <a:off x="1132552" y="1482973"/>
            <a:ext cx="7032653" cy="45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774805" y="1531492"/>
            <a:ext cx="1709122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4459458" y="1531492"/>
            <a:ext cx="4315347" cy="2923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25144" y="2287846"/>
            <a:ext cx="1709122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3545058" y="1823880"/>
            <a:ext cx="5480086" cy="756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51005" y="2952013"/>
            <a:ext cx="2209800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2651863" y="2116267"/>
            <a:ext cx="6199142" cy="11281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25144" y="3732108"/>
            <a:ext cx="1709122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1420837" y="3244401"/>
            <a:ext cx="7604307" cy="7800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4482" y="4417906"/>
            <a:ext cx="1709122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7288905" y="4513241"/>
            <a:ext cx="1605577" cy="1970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4805" y="5062698"/>
            <a:ext cx="1709122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545058" y="5355086"/>
            <a:ext cx="5229747" cy="4966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95212" y="5851703"/>
            <a:ext cx="2438400" cy="58477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5134708" y="4316883"/>
            <a:ext cx="3260504" cy="1827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5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6074" y="568152"/>
            <a:ext cx="3798276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25" y="4948899"/>
            <a:ext cx="10019763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ফটোশপে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1835247"/>
            <a:ext cx="3910817" cy="2862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39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428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C.L</cp:lastModifiedBy>
  <cp:revision>67</cp:revision>
  <dcterms:created xsi:type="dcterms:W3CDTF">2017-10-06T16:46:23Z</dcterms:created>
  <dcterms:modified xsi:type="dcterms:W3CDTF">2020-09-29T18:18:49Z</dcterms:modified>
</cp:coreProperties>
</file>