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4" y="-9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82939" y="274639"/>
            <a:ext cx="37483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677" y="274639"/>
            <a:ext cx="1104352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676" y="1600201"/>
            <a:ext cx="73959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5341" y="1600201"/>
            <a:ext cx="7395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344400" cy="6858000"/>
          </a:xfrm>
          <a:prstGeom prst="rect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0500" y="190500"/>
            <a:ext cx="11988800" cy="6477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6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2CD9-31C4-4057-AB7F-6EED9727FD1E}" type="datetimeFigureOut">
              <a:rPr lang="en-US" smtClean="0"/>
              <a:t>04-09-2020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1019-1E98-4841-8E4F-C80AF3F2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8097382" y="1523995"/>
            <a:ext cx="4018423" cy="415498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5"/>
          <a:stretch/>
        </p:blipFill>
        <p:spPr>
          <a:xfrm flipH="1">
            <a:off x="375618" y="318247"/>
            <a:ext cx="7930181" cy="60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40942"/>
            <a:ext cx="8636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41217"/>
              </p:ext>
            </p:extLst>
          </p:nvPr>
        </p:nvGraphicFramePr>
        <p:xfrm>
          <a:off x="5524291" y="114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291" y="1143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3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573" y="609600"/>
            <a:ext cx="933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7848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07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768" y="1319929"/>
            <a:ext cx="1275248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গাঁয়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187" y="2396006"/>
            <a:ext cx="3725723" cy="1417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593" y="2452360"/>
            <a:ext cx="2090427" cy="9233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গাঁয়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3925" y="2452360"/>
            <a:ext cx="2178109" cy="9233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96890"/>
            <a:ext cx="98902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 নতুন শব্দগুলো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754" y="1319929"/>
            <a:ext cx="1278325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সেথা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8072" y="1319929"/>
            <a:ext cx="1787818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3190869" y="2620998"/>
            <a:ext cx="904885" cy="65046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592" y="3836306"/>
            <a:ext cx="2090427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সেথা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222043" y="3961996"/>
            <a:ext cx="904885" cy="65046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391" y="3836306"/>
            <a:ext cx="2125414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173" y="5279128"/>
            <a:ext cx="2090427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237625" y="5404818"/>
            <a:ext cx="904885" cy="65046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3972" y="5279128"/>
            <a:ext cx="2125414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7358187" y="5125861"/>
            <a:ext cx="3725723" cy="119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681648" y="401211"/>
            <a:ext cx="70652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শব্দার্থগুলো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901" y="2592287"/>
            <a:ext cx="4445445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3954917"/>
            <a:ext cx="472498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5443" y="5370180"/>
            <a:ext cx="472498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334" y="717656"/>
            <a:ext cx="9335453" cy="6994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525" y="2566650"/>
            <a:ext cx="4396792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458635"/>
            <a:ext cx="2892286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553" y="4350620"/>
            <a:ext cx="2988447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783404" y="2676137"/>
            <a:ext cx="475093" cy="464536"/>
          </a:xfrm>
          <a:prstGeom prst="quad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Quad Arrow 6"/>
          <p:cNvSpPr/>
          <p:nvPr/>
        </p:nvSpPr>
        <p:spPr>
          <a:xfrm>
            <a:off x="763405" y="3568122"/>
            <a:ext cx="475093" cy="464536"/>
          </a:xfrm>
          <a:prstGeom prst="quad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Quad Arrow 7"/>
          <p:cNvSpPr/>
          <p:nvPr/>
        </p:nvSpPr>
        <p:spPr>
          <a:xfrm>
            <a:off x="783404" y="4460107"/>
            <a:ext cx="475093" cy="464536"/>
          </a:xfrm>
          <a:prstGeom prst="quad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5181600" y="2592184"/>
            <a:ext cx="517591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458635"/>
            <a:ext cx="4277616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364066"/>
            <a:ext cx="3037951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5669141" y="2873150"/>
            <a:ext cx="1060803" cy="26707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27215" y="4005295"/>
            <a:ext cx="1060803" cy="26707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17656" y="5080911"/>
            <a:ext cx="1060803" cy="26707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51024" y="1127751"/>
            <a:ext cx="4980851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414580" y="2621969"/>
            <a:ext cx="1889956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414580" y="3696767"/>
            <a:ext cx="1889956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131986" y="2619100"/>
            <a:ext cx="1718142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124200" y="4820403"/>
            <a:ext cx="1718142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7414580" y="4820403"/>
            <a:ext cx="1889956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31986" y="3696767"/>
            <a:ext cx="1718142" cy="851297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8938" y="752474"/>
            <a:ext cx="3502762" cy="1149982"/>
          </a:xfrm>
          <a:prstGeom prst="cloudCallout">
            <a:avLst>
              <a:gd name="adj1" fmla="val -15177"/>
              <a:gd name="adj2" fmla="val 85886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8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79829" y="3630698"/>
            <a:ext cx="1286877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3681" y="3630698"/>
            <a:ext cx="7075151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999" y="2370059"/>
            <a:ext cx="4341719" cy="689910"/>
          </a:xfrm>
          <a:prstGeom prst="snip2Diag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solidFill>
                  <a:srgbClr val="8D1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8D1A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83320" y="4745602"/>
            <a:ext cx="1415565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4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31586" y="4745602"/>
            <a:ext cx="5988004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48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48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19626" y="3621166"/>
            <a:ext cx="1286877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08234" y="3621734"/>
            <a:ext cx="7258519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4761828"/>
            <a:ext cx="1415565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4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6480" y="4736070"/>
            <a:ext cx="7154895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05044" y="3625081"/>
            <a:ext cx="1286877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9753" y="3612770"/>
            <a:ext cx="8067007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82776" y="4739985"/>
            <a:ext cx="1415565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4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23206" y="4739985"/>
            <a:ext cx="7875865" cy="779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1787" y="1501541"/>
            <a:ext cx="3612135" cy="86945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40485"/>
            <a:ext cx="11336432" cy="10520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472" y="1022161"/>
            <a:ext cx="4463280" cy="1558052"/>
          </a:xfrm>
          <a:prstGeom prst="wedgeEllipseCallout">
            <a:avLst>
              <a:gd name="adj1" fmla="val -15459"/>
              <a:gd name="adj2" fmla="val 73083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3048000" y="3733800"/>
            <a:ext cx="663151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94023A-8619-4C44-B996-2BE6EFA192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817185"/>
            <a:ext cx="3321745" cy="21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4978298" y="4716959"/>
            <a:ext cx="5999632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1600200" y="2851299"/>
            <a:ext cx="2222724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6428652" y="2850160"/>
            <a:ext cx="2977814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=""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4286954" y="3003453"/>
            <a:ext cx="1494722" cy="48559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7653558" y="3803109"/>
            <a:ext cx="545211" cy="646331"/>
          </a:xfrm>
          <a:prstGeom prst="downArrow">
            <a:avLst/>
          </a:prstGeom>
          <a:solidFill>
            <a:srgbClr val="0070C0"/>
          </a:solidFill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2710556" y="967022"/>
            <a:ext cx="7259555" cy="918270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One day one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ord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82331"/>
            <a:ext cx="8451821" cy="230832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ছড়াগান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ছড়াগানটি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শুন</a:t>
            </a:r>
            <a:r>
              <a:rPr lang="en-US" sz="4800" dirty="0" smtClean="0">
                <a:solidFill>
                  <a:srgbClr val="8D1A17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8D1A17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27472"/>
              </p:ext>
            </p:extLst>
          </p:nvPr>
        </p:nvGraphicFramePr>
        <p:xfrm>
          <a:off x="5762330" y="111140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330" y="111140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6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5867400" y="1099105"/>
            <a:ext cx="5348521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endParaRPr lang="bn-IN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বোরহানউদ্দিন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1365" y="548375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পস্থাপনায়ঃ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 rot="16260000">
            <a:off x="2400690" y="759962"/>
            <a:ext cx="1219200" cy="1200150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180000">
            <a:off x="3236205" y="1104133"/>
            <a:ext cx="1219200" cy="120015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 rot="20100000">
            <a:off x="3873872" y="1866548"/>
            <a:ext cx="1371600" cy="1066800"/>
          </a:xfrm>
          <a:prstGeom prst="diamond">
            <a:avLst/>
          </a:prstGeom>
          <a:solidFill>
            <a:srgbClr val="FBE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rot="14100000">
            <a:off x="1346261" y="1082307"/>
            <a:ext cx="1219200" cy="120015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 rot="12120000">
            <a:off x="530878" y="1934207"/>
            <a:ext cx="1371600" cy="1066800"/>
          </a:xfrm>
          <a:prstGeom prst="diamond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 rot="10260000">
            <a:off x="456309" y="3030779"/>
            <a:ext cx="1371600" cy="10668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 rot="8280000">
            <a:off x="947046" y="3928103"/>
            <a:ext cx="1371600" cy="10668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 rot="6360000">
            <a:off x="1901057" y="4378916"/>
            <a:ext cx="1219200" cy="12001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 rot="3960000">
            <a:off x="2966847" y="4277625"/>
            <a:ext cx="1219200" cy="1200150"/>
          </a:xfrm>
          <a:prstGeom prst="diamon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 rot="2040000">
            <a:off x="3684247" y="3736949"/>
            <a:ext cx="1371600" cy="106680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 rot="180000">
            <a:off x="4015303" y="2813114"/>
            <a:ext cx="1371600" cy="10668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7252" y="1356336"/>
            <a:ext cx="3620976" cy="3688659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376095" y="3796951"/>
            <a:ext cx="4457338" cy="82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6441681" y="4109102"/>
            <a:ext cx="4018423" cy="206210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9126" y="1490509"/>
            <a:ext cx="345482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84150"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54" y="951857"/>
            <a:ext cx="7026161" cy="351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0DE321D-DA66-494D-9221-9581815FD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1780" y="1219030"/>
            <a:ext cx="6049533" cy="3024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857166" y="4893672"/>
            <a:ext cx="79862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84150"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49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2363129" y="526470"/>
            <a:ext cx="7830769" cy="844808"/>
          </a:xfrm>
          <a:prstGeom prst="snip2Diag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2741973" y="526792"/>
            <a:ext cx="7118881" cy="844808"/>
          </a:xfrm>
          <a:prstGeom prst="snip2Diag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3796340" y="5417403"/>
            <a:ext cx="481426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2286000" y="2562761"/>
            <a:ext cx="7830769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10118"/>
            <a:ext cx="4976187" cy="2895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4976187" cy="2895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76200" y="587514"/>
            <a:ext cx="121920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6F33F0-A9FA-41B8-B7A4-D85DB6C8DBAE}"/>
              </a:ext>
            </a:extLst>
          </p:cNvPr>
          <p:cNvSpPr txBox="1"/>
          <p:nvPr/>
        </p:nvSpPr>
        <p:spPr>
          <a:xfrm>
            <a:off x="2084750" y="5417142"/>
            <a:ext cx="83273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1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0C33B5-4A97-4986-AA4C-216A0802D22C}"/>
              </a:ext>
            </a:extLst>
          </p:cNvPr>
          <p:cNvSpPr txBox="1"/>
          <p:nvPr/>
        </p:nvSpPr>
        <p:spPr>
          <a:xfrm>
            <a:off x="5257800" y="1864720"/>
            <a:ext cx="477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9572" y="3063348"/>
            <a:ext cx="3822227" cy="608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5621" y="318247"/>
            <a:ext cx="4805979" cy="6082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23D99B-D4E6-47F0-AE0E-2F437BDEE6D9}"/>
              </a:ext>
            </a:extLst>
          </p:cNvPr>
          <p:cNvSpPr txBox="1"/>
          <p:nvPr/>
        </p:nvSpPr>
        <p:spPr>
          <a:xfrm>
            <a:off x="3048000" y="3776008"/>
            <a:ext cx="8926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600" dirty="0">
              <a:solidFill>
                <a:schemeClr val="accent6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----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 txBox="1">
            <a:spLocks/>
          </p:cNvSpPr>
          <p:nvPr/>
        </p:nvSpPr>
        <p:spPr>
          <a:xfrm>
            <a:off x="966217" y="1806105"/>
            <a:ext cx="6871110" cy="6259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শুনে বুঝতে পারবে।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191000" y="457200"/>
            <a:ext cx="3349136" cy="118323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3300"/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050829" y="2443406"/>
            <a:ext cx="10760171" cy="14286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1.3.2-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পাঠ্যবইয়ের কবিতা শ্রবণযোগ্য স্বরে আবৃতি করতে পারবে।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131106" y="3872026"/>
            <a:ext cx="8862304" cy="7097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 আবৃতি করতে পারবে। 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041165" y="4576553"/>
            <a:ext cx="10004056" cy="12546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লিখাঃ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1.5.1-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২.৩.২-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 সংশ্লিষ্ট প্রশ্নের উত্তর লিখতে পারবে।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3725"/>
            <a:ext cx="3780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10200"/>
            <a:ext cx="3947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মিঞা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36503" y="4335001"/>
            <a:ext cx="4772069" cy="186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79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 করেন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63188"/>
            <a:ext cx="5527618" cy="286232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1906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17জানুয়ারী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রাধানগর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78103" y="3821502"/>
            <a:ext cx="407244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3264"/>
            <a:ext cx="3733800" cy="3720120"/>
          </a:xfrm>
          <a:prstGeom prst="ellips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14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7"/>
          <p:cNvSpPr/>
          <p:nvPr/>
        </p:nvSpPr>
        <p:spPr>
          <a:xfrm>
            <a:off x="1143000" y="1723312"/>
            <a:ext cx="10012946" cy="3248549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- 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 7"/>
          <p:cNvSpPr/>
          <p:nvPr/>
        </p:nvSpPr>
        <p:spPr>
          <a:xfrm>
            <a:off x="1565322" y="1905000"/>
            <a:ext cx="9102678" cy="3098721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৫৯নং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Left 7"/>
          <p:cNvSpPr/>
          <p:nvPr/>
        </p:nvSpPr>
        <p:spPr>
          <a:xfrm>
            <a:off x="2736912" y="696615"/>
            <a:ext cx="6838977" cy="5359765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বন্দে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মিঞা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Arrow: Left 7"/>
          <p:cNvSpPr/>
          <p:nvPr/>
        </p:nvSpPr>
        <p:spPr>
          <a:xfrm>
            <a:off x="1565322" y="2666762"/>
            <a:ext cx="9102678" cy="1600438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Left 7"/>
          <p:cNvSpPr/>
          <p:nvPr/>
        </p:nvSpPr>
        <p:spPr>
          <a:xfrm>
            <a:off x="1749806" y="550694"/>
            <a:ext cx="8856644" cy="2702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71700" lvl="4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171700" lvl="4" indent="-34290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বন্দে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মিঞা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171700" lvl="4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171700" lvl="4" indent="-34290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171700" lvl="4" indent="-34290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171700" lvl="4" indent="-34290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171700" lvl="4" indent="-342900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6078" y="2362200"/>
            <a:ext cx="6526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40863"/>
            <a:ext cx="8167073" cy="4083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362200" y="5188803"/>
            <a:ext cx="789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8" y="699655"/>
            <a:ext cx="8167073" cy="408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514600" y="5188525"/>
            <a:ext cx="789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685799"/>
            <a:ext cx="8167073" cy="4097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514600" y="5188803"/>
            <a:ext cx="789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ভাই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85799"/>
            <a:ext cx="5777346" cy="4097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0863"/>
            <a:ext cx="5105400" cy="414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2956683" y="5195455"/>
            <a:ext cx="717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550</Words>
  <Application>Microsoft Office PowerPoint</Application>
  <PresentationFormat>Custom</PresentationFormat>
  <Paragraphs>114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76</cp:revision>
  <dcterms:created xsi:type="dcterms:W3CDTF">2020-09-03T14:07:43Z</dcterms:created>
  <dcterms:modified xsi:type="dcterms:W3CDTF">2020-09-04T10:06:44Z</dcterms:modified>
</cp:coreProperties>
</file>