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4"/>
  </p:notes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8" r:id="rId18"/>
    <p:sldId id="319" r:id="rId19"/>
    <p:sldId id="320" r:id="rId20"/>
    <p:sldId id="321" r:id="rId21"/>
    <p:sldId id="299" r:id="rId22"/>
    <p:sldId id="30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99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104" d="100"/>
          <a:sy n="104" d="100"/>
        </p:scale>
        <p:origin x="1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2875-225D-4973-AF4B-5E3BB2E2657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7E6EA-3D1A-42C0-BB27-5D1A4C2EA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3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B1183-28E3-401E-BFDB-62E9C266C4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354493B-C3D1-4757-9384-51AD827A2437}" type="datetime1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98AC-8878-4C4E-A31F-33EEE4E3B06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3B086D9-A12C-49E4-B3A1-8E173C8B80CE}" type="datetime1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5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অপূর্ব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কুমার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দাশ</a:t>
            </a:r>
            <a:r>
              <a:rPr lang="en-US" baseline="0" dirty="0" smtClean="0"/>
              <a:t>, </a:t>
            </a:r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 </a:t>
            </a:r>
            <a:r>
              <a:rPr lang="en-US" dirty="0" err="1" smtClean="0"/>
              <a:t>লিটল</a:t>
            </a:r>
            <a:r>
              <a:rPr lang="en-US" dirty="0" smtClean="0"/>
              <a:t> </a:t>
            </a:r>
            <a:r>
              <a:rPr lang="en-US" dirty="0" err="1" smtClean="0"/>
              <a:t>বাডস</a:t>
            </a:r>
            <a:r>
              <a:rPr lang="en-US" dirty="0" smtClean="0"/>
              <a:t>’ </a:t>
            </a:r>
            <a:r>
              <a:rPr lang="en-US" dirty="0" err="1" smtClean="0"/>
              <a:t>কিন্ডারগার্টেন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লখপুর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ফকিরহাট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বাগেরহাট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3DFF-CD0F-4028-8E26-08E3C8CE31D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0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অপূর্ব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কুমার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দাশ</a:t>
            </a:r>
            <a:r>
              <a:rPr lang="en-US" baseline="0" dirty="0" smtClean="0"/>
              <a:t>, </a:t>
            </a:r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 </a:t>
            </a:r>
            <a:r>
              <a:rPr lang="en-US" dirty="0" err="1" smtClean="0"/>
              <a:t>লিটল</a:t>
            </a:r>
            <a:r>
              <a:rPr lang="en-US" dirty="0" smtClean="0"/>
              <a:t> </a:t>
            </a:r>
            <a:r>
              <a:rPr lang="en-US" dirty="0" err="1" smtClean="0"/>
              <a:t>বাডস</a:t>
            </a:r>
            <a:r>
              <a:rPr lang="en-US" dirty="0" smtClean="0"/>
              <a:t>’ </a:t>
            </a:r>
            <a:r>
              <a:rPr lang="en-US" dirty="0" err="1" smtClean="0"/>
              <a:t>কিন্ডারগার্টেন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লখপুর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ফকিরহাট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বাগেরহাট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3DFF-CD0F-4028-8E26-08E3C8CE31D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5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apurbodas2010@gmail.com" TargetMode="Externa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535918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সবাইকে</a:t>
            </a:r>
            <a:r>
              <a:rPr lang="bn-IN" sz="54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72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শুভেচ্ছা</a:t>
            </a:r>
            <a:endParaRPr lang="en-US" sz="5400" b="1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24577" name="Picture 1" descr="C:\Users\PTI\Desktop\Mohammad Hossain\Picture\bird-animated-gif-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7620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371600" y="1579523"/>
            <a:ext cx="6106388" cy="9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0800000" flipV="1">
            <a:off x="1082978" y="72633"/>
            <a:ext cx="6359752" cy="707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  রেখা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57867" y="1274018"/>
            <a:ext cx="950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7755296" y="1225580"/>
            <a:ext cx="902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35" name="Freeform 34"/>
          <p:cNvSpPr/>
          <p:nvPr/>
        </p:nvSpPr>
        <p:spPr>
          <a:xfrm>
            <a:off x="914400" y="3505200"/>
            <a:ext cx="7358743" cy="675867"/>
          </a:xfrm>
          <a:custGeom>
            <a:avLst/>
            <a:gdLst>
              <a:gd name="connsiteX0" fmla="*/ 0 w 7358743"/>
              <a:gd name="connsiteY0" fmla="*/ 588781 h 675867"/>
              <a:gd name="connsiteX1" fmla="*/ 239485 w 7358743"/>
              <a:gd name="connsiteY1" fmla="*/ 392838 h 675867"/>
              <a:gd name="connsiteX2" fmla="*/ 304800 w 7358743"/>
              <a:gd name="connsiteY2" fmla="*/ 349295 h 675867"/>
              <a:gd name="connsiteX3" fmla="*/ 348343 w 7358743"/>
              <a:gd name="connsiteY3" fmla="*/ 283981 h 675867"/>
              <a:gd name="connsiteX4" fmla="*/ 544285 w 7358743"/>
              <a:gd name="connsiteY4" fmla="*/ 175124 h 675867"/>
              <a:gd name="connsiteX5" fmla="*/ 740228 w 7358743"/>
              <a:gd name="connsiteY5" fmla="*/ 88038 h 675867"/>
              <a:gd name="connsiteX6" fmla="*/ 805543 w 7358743"/>
              <a:gd name="connsiteY6" fmla="*/ 66267 h 675867"/>
              <a:gd name="connsiteX7" fmla="*/ 870857 w 7358743"/>
              <a:gd name="connsiteY7" fmla="*/ 22724 h 675867"/>
              <a:gd name="connsiteX8" fmla="*/ 1088571 w 7358743"/>
              <a:gd name="connsiteY8" fmla="*/ 22724 h 675867"/>
              <a:gd name="connsiteX9" fmla="*/ 1175657 w 7358743"/>
              <a:gd name="connsiteY9" fmla="*/ 66267 h 675867"/>
              <a:gd name="connsiteX10" fmla="*/ 1306285 w 7358743"/>
              <a:gd name="connsiteY10" fmla="*/ 109810 h 675867"/>
              <a:gd name="connsiteX11" fmla="*/ 1371600 w 7358743"/>
              <a:gd name="connsiteY11" fmla="*/ 153353 h 675867"/>
              <a:gd name="connsiteX12" fmla="*/ 1415143 w 7358743"/>
              <a:gd name="connsiteY12" fmla="*/ 218667 h 675867"/>
              <a:gd name="connsiteX13" fmla="*/ 1545771 w 7358743"/>
              <a:gd name="connsiteY13" fmla="*/ 283981 h 675867"/>
              <a:gd name="connsiteX14" fmla="*/ 1611085 w 7358743"/>
              <a:gd name="connsiteY14" fmla="*/ 327524 h 675867"/>
              <a:gd name="connsiteX15" fmla="*/ 1676400 w 7358743"/>
              <a:gd name="connsiteY15" fmla="*/ 349295 h 675867"/>
              <a:gd name="connsiteX16" fmla="*/ 1785257 w 7358743"/>
              <a:gd name="connsiteY16" fmla="*/ 436381 h 675867"/>
              <a:gd name="connsiteX17" fmla="*/ 1937657 w 7358743"/>
              <a:gd name="connsiteY17" fmla="*/ 545238 h 675867"/>
              <a:gd name="connsiteX18" fmla="*/ 2002971 w 7358743"/>
              <a:gd name="connsiteY18" fmla="*/ 567010 h 675867"/>
              <a:gd name="connsiteX19" fmla="*/ 2242457 w 7358743"/>
              <a:gd name="connsiteY19" fmla="*/ 675867 h 675867"/>
              <a:gd name="connsiteX20" fmla="*/ 3026228 w 7358743"/>
              <a:gd name="connsiteY20" fmla="*/ 654095 h 675867"/>
              <a:gd name="connsiteX21" fmla="*/ 3156857 w 7358743"/>
              <a:gd name="connsiteY21" fmla="*/ 545238 h 675867"/>
              <a:gd name="connsiteX22" fmla="*/ 3243943 w 7358743"/>
              <a:gd name="connsiteY22" fmla="*/ 414610 h 675867"/>
              <a:gd name="connsiteX23" fmla="*/ 3439885 w 7358743"/>
              <a:gd name="connsiteY23" fmla="*/ 305753 h 675867"/>
              <a:gd name="connsiteX24" fmla="*/ 3505200 w 7358743"/>
              <a:gd name="connsiteY24" fmla="*/ 262210 h 675867"/>
              <a:gd name="connsiteX25" fmla="*/ 3592285 w 7358743"/>
              <a:gd name="connsiteY25" fmla="*/ 240438 h 675867"/>
              <a:gd name="connsiteX26" fmla="*/ 3722914 w 7358743"/>
              <a:gd name="connsiteY26" fmla="*/ 153353 h 675867"/>
              <a:gd name="connsiteX27" fmla="*/ 3788228 w 7358743"/>
              <a:gd name="connsiteY27" fmla="*/ 109810 h 675867"/>
              <a:gd name="connsiteX28" fmla="*/ 3853543 w 7358743"/>
              <a:gd name="connsiteY28" fmla="*/ 88038 h 675867"/>
              <a:gd name="connsiteX29" fmla="*/ 4201885 w 7358743"/>
              <a:gd name="connsiteY29" fmla="*/ 131581 h 675867"/>
              <a:gd name="connsiteX30" fmla="*/ 4267200 w 7358743"/>
              <a:gd name="connsiteY30" fmla="*/ 175124 h 675867"/>
              <a:gd name="connsiteX31" fmla="*/ 4332514 w 7358743"/>
              <a:gd name="connsiteY31" fmla="*/ 240438 h 675867"/>
              <a:gd name="connsiteX32" fmla="*/ 4419600 w 7358743"/>
              <a:gd name="connsiteY32" fmla="*/ 349295 h 675867"/>
              <a:gd name="connsiteX33" fmla="*/ 4550228 w 7358743"/>
              <a:gd name="connsiteY33" fmla="*/ 479924 h 675867"/>
              <a:gd name="connsiteX34" fmla="*/ 4680857 w 7358743"/>
              <a:gd name="connsiteY34" fmla="*/ 567010 h 675867"/>
              <a:gd name="connsiteX35" fmla="*/ 4811485 w 7358743"/>
              <a:gd name="connsiteY35" fmla="*/ 610553 h 675867"/>
              <a:gd name="connsiteX36" fmla="*/ 5312228 w 7358743"/>
              <a:gd name="connsiteY36" fmla="*/ 654095 h 675867"/>
              <a:gd name="connsiteX37" fmla="*/ 5725885 w 7358743"/>
              <a:gd name="connsiteY37" fmla="*/ 632324 h 675867"/>
              <a:gd name="connsiteX38" fmla="*/ 5791200 w 7358743"/>
              <a:gd name="connsiteY38" fmla="*/ 567010 h 675867"/>
              <a:gd name="connsiteX39" fmla="*/ 5856514 w 7358743"/>
              <a:gd name="connsiteY39" fmla="*/ 545238 h 675867"/>
              <a:gd name="connsiteX40" fmla="*/ 5921828 w 7358743"/>
              <a:gd name="connsiteY40" fmla="*/ 501695 h 675867"/>
              <a:gd name="connsiteX41" fmla="*/ 6008914 w 7358743"/>
              <a:gd name="connsiteY41" fmla="*/ 458153 h 675867"/>
              <a:gd name="connsiteX42" fmla="*/ 6096000 w 7358743"/>
              <a:gd name="connsiteY42" fmla="*/ 305753 h 675867"/>
              <a:gd name="connsiteX43" fmla="*/ 6161314 w 7358743"/>
              <a:gd name="connsiteY43" fmla="*/ 262210 h 675867"/>
              <a:gd name="connsiteX44" fmla="*/ 6204857 w 7358743"/>
              <a:gd name="connsiteY44" fmla="*/ 196895 h 675867"/>
              <a:gd name="connsiteX45" fmla="*/ 6509657 w 7358743"/>
              <a:gd name="connsiteY45" fmla="*/ 175124 h 675867"/>
              <a:gd name="connsiteX46" fmla="*/ 6574971 w 7358743"/>
              <a:gd name="connsiteY46" fmla="*/ 196895 h 675867"/>
              <a:gd name="connsiteX47" fmla="*/ 6640285 w 7358743"/>
              <a:gd name="connsiteY47" fmla="*/ 240438 h 675867"/>
              <a:gd name="connsiteX48" fmla="*/ 6770914 w 7358743"/>
              <a:gd name="connsiteY48" fmla="*/ 283981 h 675867"/>
              <a:gd name="connsiteX49" fmla="*/ 6836228 w 7358743"/>
              <a:gd name="connsiteY49" fmla="*/ 305753 h 675867"/>
              <a:gd name="connsiteX50" fmla="*/ 7119257 w 7358743"/>
              <a:gd name="connsiteY50" fmla="*/ 283981 h 675867"/>
              <a:gd name="connsiteX51" fmla="*/ 7228114 w 7358743"/>
              <a:gd name="connsiteY51" fmla="*/ 262210 h 675867"/>
              <a:gd name="connsiteX52" fmla="*/ 7293428 w 7358743"/>
              <a:gd name="connsiteY52" fmla="*/ 240438 h 675867"/>
              <a:gd name="connsiteX53" fmla="*/ 7358743 w 7358743"/>
              <a:gd name="connsiteY53" fmla="*/ 240438 h 67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358743" h="675867">
                <a:moveTo>
                  <a:pt x="0" y="588781"/>
                </a:moveTo>
                <a:cubicBezTo>
                  <a:pt x="145860" y="442921"/>
                  <a:pt x="66162" y="508387"/>
                  <a:pt x="239485" y="392838"/>
                </a:cubicBezTo>
                <a:lnTo>
                  <a:pt x="304800" y="349295"/>
                </a:lnTo>
                <a:cubicBezTo>
                  <a:pt x="319314" y="327524"/>
                  <a:pt x="328651" y="301211"/>
                  <a:pt x="348343" y="283981"/>
                </a:cubicBezTo>
                <a:cubicBezTo>
                  <a:pt x="440482" y="203360"/>
                  <a:pt x="454577" y="205026"/>
                  <a:pt x="544285" y="175124"/>
                </a:cubicBezTo>
                <a:cubicBezTo>
                  <a:pt x="647788" y="106122"/>
                  <a:pt x="584779" y="139854"/>
                  <a:pt x="740228" y="88038"/>
                </a:cubicBezTo>
                <a:lnTo>
                  <a:pt x="805543" y="66267"/>
                </a:lnTo>
                <a:cubicBezTo>
                  <a:pt x="827314" y="51753"/>
                  <a:pt x="847453" y="34426"/>
                  <a:pt x="870857" y="22724"/>
                </a:cubicBezTo>
                <a:cubicBezTo>
                  <a:pt x="955298" y="-19496"/>
                  <a:pt x="979542" y="7149"/>
                  <a:pt x="1088571" y="22724"/>
                </a:cubicBezTo>
                <a:cubicBezTo>
                  <a:pt x="1117600" y="37238"/>
                  <a:pt x="1145523" y="54213"/>
                  <a:pt x="1175657" y="66267"/>
                </a:cubicBezTo>
                <a:cubicBezTo>
                  <a:pt x="1218272" y="83313"/>
                  <a:pt x="1268095" y="84350"/>
                  <a:pt x="1306285" y="109810"/>
                </a:cubicBezTo>
                <a:lnTo>
                  <a:pt x="1371600" y="153353"/>
                </a:lnTo>
                <a:cubicBezTo>
                  <a:pt x="1386114" y="175124"/>
                  <a:pt x="1396641" y="200165"/>
                  <a:pt x="1415143" y="218667"/>
                </a:cubicBezTo>
                <a:cubicBezTo>
                  <a:pt x="1457348" y="260872"/>
                  <a:pt x="1492648" y="266274"/>
                  <a:pt x="1545771" y="283981"/>
                </a:cubicBezTo>
                <a:cubicBezTo>
                  <a:pt x="1567542" y="298495"/>
                  <a:pt x="1587681" y="315822"/>
                  <a:pt x="1611085" y="327524"/>
                </a:cubicBezTo>
                <a:cubicBezTo>
                  <a:pt x="1631611" y="337787"/>
                  <a:pt x="1658480" y="334959"/>
                  <a:pt x="1676400" y="349295"/>
                </a:cubicBezTo>
                <a:cubicBezTo>
                  <a:pt x="1817083" y="461841"/>
                  <a:pt x="1621088" y="381659"/>
                  <a:pt x="1785257" y="436381"/>
                </a:cubicBezTo>
                <a:cubicBezTo>
                  <a:pt x="1804977" y="451171"/>
                  <a:pt x="1905824" y="529321"/>
                  <a:pt x="1937657" y="545238"/>
                </a:cubicBezTo>
                <a:cubicBezTo>
                  <a:pt x="1958183" y="555501"/>
                  <a:pt x="1982910" y="555865"/>
                  <a:pt x="2002971" y="567010"/>
                </a:cubicBezTo>
                <a:cubicBezTo>
                  <a:pt x="2214831" y="684710"/>
                  <a:pt x="2046617" y="636698"/>
                  <a:pt x="2242457" y="675867"/>
                </a:cubicBezTo>
                <a:cubicBezTo>
                  <a:pt x="2503714" y="668610"/>
                  <a:pt x="2765640" y="674140"/>
                  <a:pt x="3026228" y="654095"/>
                </a:cubicBezTo>
                <a:cubicBezTo>
                  <a:pt x="3055963" y="651808"/>
                  <a:pt x="3145053" y="560415"/>
                  <a:pt x="3156857" y="545238"/>
                </a:cubicBezTo>
                <a:cubicBezTo>
                  <a:pt x="3188986" y="503930"/>
                  <a:pt x="3194297" y="431159"/>
                  <a:pt x="3243943" y="414610"/>
                </a:cubicBezTo>
                <a:cubicBezTo>
                  <a:pt x="3358903" y="376289"/>
                  <a:pt x="3290162" y="405568"/>
                  <a:pt x="3439885" y="305753"/>
                </a:cubicBezTo>
                <a:cubicBezTo>
                  <a:pt x="3461657" y="291239"/>
                  <a:pt x="3479815" y="268556"/>
                  <a:pt x="3505200" y="262210"/>
                </a:cubicBezTo>
                <a:lnTo>
                  <a:pt x="3592285" y="240438"/>
                </a:lnTo>
                <a:lnTo>
                  <a:pt x="3722914" y="153353"/>
                </a:lnTo>
                <a:cubicBezTo>
                  <a:pt x="3744685" y="138839"/>
                  <a:pt x="3763405" y="118085"/>
                  <a:pt x="3788228" y="109810"/>
                </a:cubicBezTo>
                <a:lnTo>
                  <a:pt x="3853543" y="88038"/>
                </a:lnTo>
                <a:cubicBezTo>
                  <a:pt x="3907557" y="92193"/>
                  <a:pt x="4107899" y="84588"/>
                  <a:pt x="4201885" y="131581"/>
                </a:cubicBezTo>
                <a:cubicBezTo>
                  <a:pt x="4225289" y="143283"/>
                  <a:pt x="4247099" y="158373"/>
                  <a:pt x="4267200" y="175124"/>
                </a:cubicBezTo>
                <a:cubicBezTo>
                  <a:pt x="4290853" y="194835"/>
                  <a:pt x="4310743" y="218667"/>
                  <a:pt x="4332514" y="240438"/>
                </a:cubicBezTo>
                <a:cubicBezTo>
                  <a:pt x="4370352" y="353957"/>
                  <a:pt x="4326304" y="266366"/>
                  <a:pt x="4419600" y="349295"/>
                </a:cubicBezTo>
                <a:cubicBezTo>
                  <a:pt x="4465625" y="390206"/>
                  <a:pt x="4498991" y="445766"/>
                  <a:pt x="4550228" y="479924"/>
                </a:cubicBezTo>
                <a:cubicBezTo>
                  <a:pt x="4593771" y="508953"/>
                  <a:pt x="4631210" y="550461"/>
                  <a:pt x="4680857" y="567010"/>
                </a:cubicBezTo>
                <a:cubicBezTo>
                  <a:pt x="4724400" y="581524"/>
                  <a:pt x="4766048" y="604062"/>
                  <a:pt x="4811485" y="610553"/>
                </a:cubicBezTo>
                <a:cubicBezTo>
                  <a:pt x="5079057" y="648777"/>
                  <a:pt x="4912669" y="629123"/>
                  <a:pt x="5312228" y="654095"/>
                </a:cubicBezTo>
                <a:cubicBezTo>
                  <a:pt x="5450114" y="646838"/>
                  <a:pt x="5590036" y="657024"/>
                  <a:pt x="5725885" y="632324"/>
                </a:cubicBezTo>
                <a:cubicBezTo>
                  <a:pt x="5756178" y="626816"/>
                  <a:pt x="5765582" y="584089"/>
                  <a:pt x="5791200" y="567010"/>
                </a:cubicBezTo>
                <a:cubicBezTo>
                  <a:pt x="5810295" y="554280"/>
                  <a:pt x="5835988" y="555501"/>
                  <a:pt x="5856514" y="545238"/>
                </a:cubicBezTo>
                <a:cubicBezTo>
                  <a:pt x="5879917" y="533536"/>
                  <a:pt x="5899110" y="514677"/>
                  <a:pt x="5921828" y="501695"/>
                </a:cubicBezTo>
                <a:cubicBezTo>
                  <a:pt x="5950007" y="485593"/>
                  <a:pt x="5979885" y="472667"/>
                  <a:pt x="6008914" y="458153"/>
                </a:cubicBezTo>
                <a:cubicBezTo>
                  <a:pt x="6025990" y="424000"/>
                  <a:pt x="6065226" y="336527"/>
                  <a:pt x="6096000" y="305753"/>
                </a:cubicBezTo>
                <a:cubicBezTo>
                  <a:pt x="6114502" y="287251"/>
                  <a:pt x="6139543" y="276724"/>
                  <a:pt x="6161314" y="262210"/>
                </a:cubicBezTo>
                <a:cubicBezTo>
                  <a:pt x="6175828" y="240438"/>
                  <a:pt x="6186355" y="215397"/>
                  <a:pt x="6204857" y="196895"/>
                </a:cubicBezTo>
                <a:cubicBezTo>
                  <a:pt x="6296529" y="105223"/>
                  <a:pt x="6367685" y="162218"/>
                  <a:pt x="6509657" y="175124"/>
                </a:cubicBezTo>
                <a:cubicBezTo>
                  <a:pt x="6531428" y="182381"/>
                  <a:pt x="6554445" y="186632"/>
                  <a:pt x="6574971" y="196895"/>
                </a:cubicBezTo>
                <a:cubicBezTo>
                  <a:pt x="6598375" y="208597"/>
                  <a:pt x="6616374" y="229811"/>
                  <a:pt x="6640285" y="240438"/>
                </a:cubicBezTo>
                <a:cubicBezTo>
                  <a:pt x="6682227" y="259079"/>
                  <a:pt x="6727371" y="269467"/>
                  <a:pt x="6770914" y="283981"/>
                </a:cubicBezTo>
                <a:lnTo>
                  <a:pt x="6836228" y="305753"/>
                </a:lnTo>
                <a:cubicBezTo>
                  <a:pt x="6930571" y="298496"/>
                  <a:pt x="7025214" y="294430"/>
                  <a:pt x="7119257" y="283981"/>
                </a:cubicBezTo>
                <a:cubicBezTo>
                  <a:pt x="7156035" y="279895"/>
                  <a:pt x="7192215" y="271185"/>
                  <a:pt x="7228114" y="262210"/>
                </a:cubicBezTo>
                <a:cubicBezTo>
                  <a:pt x="7250378" y="256644"/>
                  <a:pt x="7270791" y="244211"/>
                  <a:pt x="7293428" y="240438"/>
                </a:cubicBezTo>
                <a:cubicBezTo>
                  <a:pt x="7314903" y="236859"/>
                  <a:pt x="7336971" y="240438"/>
                  <a:pt x="7358743" y="24043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229600" y="3429000"/>
            <a:ext cx="76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572799" y="2110876"/>
            <a:ext cx="95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3733800"/>
            <a:ext cx="86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1447800" y="5410200"/>
            <a:ext cx="6528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CD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বক্র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রেখা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133600"/>
            <a:ext cx="4668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AB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সরলরেখা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FB4C-C192-4CE5-8B70-9FF7802A6620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35" grpId="0" animBg="1"/>
      <p:bldP spid="39" grpId="0"/>
      <p:bldP spid="41" grpId="0"/>
      <p:bldP spid="4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rot="10800000">
            <a:off x="1066800" y="1676400"/>
            <a:ext cx="1981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562600" y="1676400"/>
            <a:ext cx="2057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8000" y="1676400"/>
            <a:ext cx="2514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334000" y="2971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9400" y="2971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3048000" y="4267200"/>
            <a:ext cx="3733800" cy="1447800"/>
          </a:xfrm>
          <a:prstGeom prst="bevel">
            <a:avLst>
              <a:gd name="adj" fmla="val 26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9799-B85C-438C-8E67-2AB36A32664F}" type="datetime1">
              <a:rPr lang="en-US" smtClean="0"/>
              <a:t>9/4/2020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3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6 C -0.02083 0.07107 -0.02083 0.13681 -0.02083 0.20232 " pathEditMode="relative" ptsTypes="f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0" y="3124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rot="5400000" flipH="1" flipV="1">
            <a:off x="5268913" y="1725768"/>
            <a:ext cx="11113" cy="29067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3886200" y="1991118"/>
            <a:ext cx="2362200" cy="116998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" idx="3"/>
          </p:cNvCxnSpPr>
          <p:nvPr/>
        </p:nvCxnSpPr>
        <p:spPr>
          <a:xfrm flipV="1">
            <a:off x="3821159" y="1089025"/>
            <a:ext cx="1284241" cy="210021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954259" y="1519598"/>
            <a:ext cx="1893841" cy="164936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21113" y="307244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Quad Arrow 8"/>
          <p:cNvSpPr/>
          <p:nvPr/>
        </p:nvSpPr>
        <p:spPr>
          <a:xfrm>
            <a:off x="2981325" y="3810000"/>
            <a:ext cx="2809875" cy="2514600"/>
          </a:xfrm>
          <a:prstGeom prst="quadArrow">
            <a:avLst>
              <a:gd name="adj1" fmla="val 21207"/>
              <a:gd name="adj2" fmla="val 16866"/>
              <a:gd name="adj3" fmla="val 2250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1BD5-159F-4C8C-AE63-39B40714E2B1}" type="datetime1">
              <a:rPr lang="en-US" smtClean="0"/>
              <a:t>9/4/2020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139 L 0.29584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866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5905500" y="6301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1066800" y="304800"/>
            <a:ext cx="2819400" cy="990600"/>
          </a:xfrm>
          <a:prstGeom prst="wedgeRectCallout">
            <a:avLst>
              <a:gd name="adj1" fmla="val -734"/>
              <a:gd name="adj2" fmla="val 135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6900" y="2743200"/>
            <a:ext cx="6438900" cy="31242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 ,রেখাংশ ও রশ্মির মধ্যে পার্থক্য নিরূপণ কর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83" descr="D:\image\Other image\k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21" y="452404"/>
            <a:ext cx="2895600" cy="20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291-9909-47E9-9CD9-366A705B5933}" type="datetime1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49892" cy="6858000"/>
          </a:xfrm>
          <a:prstGeom prst="rect">
            <a:avLst/>
          </a:prstGeom>
        </p:spPr>
      </p:pic>
      <p:pic>
        <p:nvPicPr>
          <p:cNvPr id="3" name="Picture 3" descr="D:\school photo\ds_files\images_039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0600" y="1066799"/>
            <a:ext cx="7162800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029200" y="1676400"/>
            <a:ext cx="0" cy="2819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4515118"/>
            <a:ext cx="2133600" cy="5902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19702374">
            <a:off x="4870325" y="3238078"/>
            <a:ext cx="1466376" cy="1564353"/>
          </a:xfrm>
          <a:prstGeom prst="arc">
            <a:avLst>
              <a:gd name="adj1" fmla="val 15286810"/>
              <a:gd name="adj2" fmla="val 6106613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FB79-F448-4D99-BAF6-ED1B934D65FF}" type="datetime1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10" y="0"/>
            <a:ext cx="9296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6705600" cy="5486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685800" y="2057400"/>
            <a:ext cx="2057400" cy="228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2286000"/>
            <a:ext cx="2005885" cy="3670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8C46-108F-4AB4-BCD8-0D341D5C0E46}" type="datetime1">
              <a:rPr lang="en-US" smtClean="0"/>
              <a:t>9/4/2020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704850" y="524647"/>
            <a:ext cx="2590800" cy="259694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4850" y="3134000"/>
            <a:ext cx="3486150" cy="4918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09850" y="150470"/>
            <a:ext cx="51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95250" y="2829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164303" y="289079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6250" y="125764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বাহু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4226749"/>
            <a:ext cx="8312728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যেমনঃ-এখানে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AB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BC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বিন্দুতে মিলিত হয়ে কোণ উৎপন্ন করেছে।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দুইটি রেখা একটি শীর্ষবিন্দুতে মিলিত হলে একটি কোণ উৎপন্ন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591" y="337168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শীর্ষবিন্দু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140670"/>
            <a:ext cx="2209800" cy="8499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762000" y="1981200"/>
            <a:ext cx="1752600" cy="2133600"/>
          </a:xfrm>
          <a:prstGeom prst="arc">
            <a:avLst>
              <a:gd name="adj1" fmla="val 16808563"/>
              <a:gd name="adj2" fmla="val 33754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" y="3030779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FF8C-DA25-47D0-A21A-764F84A25771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4" grpId="0" animBg="1"/>
      <p:bldP spid="23" grpId="0"/>
      <p:bldP spid="2" grpId="0" animBg="1"/>
      <p:bldP spid="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74531" y="1790700"/>
            <a:ext cx="2438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93731" y="266700"/>
            <a:ext cx="0" cy="1524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61811" y="4789697"/>
            <a:ext cx="2286000" cy="0"/>
          </a:xfrm>
          <a:prstGeom prst="line">
            <a:avLst/>
          </a:prstGeom>
          <a:ln w="762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61811" y="3265697"/>
            <a:ext cx="1905000" cy="1524000"/>
          </a:xfrm>
          <a:prstGeom prst="line">
            <a:avLst/>
          </a:prstGeom>
          <a:ln w="7620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15697" y="2019301"/>
            <a:ext cx="266700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15697" y="266700"/>
            <a:ext cx="1606685" cy="1752601"/>
          </a:xfrm>
          <a:prstGeom prst="line">
            <a:avLst/>
          </a:prstGeom>
          <a:ln w="762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93731" y="11811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20155" y="1181100"/>
            <a:ext cx="0" cy="609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124450" y="5186626"/>
            <a:ext cx="3591938" cy="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6567999" y="1105974"/>
            <a:ext cx="1338364" cy="1569396"/>
          </a:xfrm>
          <a:prstGeom prst="arc">
            <a:avLst>
              <a:gd name="adj1" fmla="val 13359761"/>
              <a:gd name="adj2" fmla="val 782785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/>
          <p:cNvSpPr/>
          <p:nvPr/>
        </p:nvSpPr>
        <p:spPr>
          <a:xfrm>
            <a:off x="1052311" y="3886200"/>
            <a:ext cx="838200" cy="1772649"/>
          </a:xfrm>
          <a:prstGeom prst="arc">
            <a:avLst>
              <a:gd name="adj1" fmla="val 17347440"/>
              <a:gd name="adj2" fmla="val 21364468"/>
            </a:avLst>
          </a:prstGeom>
          <a:ln w="762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>
            <a:off x="5943600" y="4267200"/>
            <a:ext cx="1740036" cy="1211418"/>
          </a:xfrm>
          <a:prstGeom prst="arc">
            <a:avLst>
              <a:gd name="adj1" fmla="val 9521512"/>
              <a:gd name="adj2" fmla="val 1525106"/>
            </a:avLst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104296" y="2416314"/>
            <a:ext cx="1971675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সমকোণ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66800" y="5416040"/>
            <a:ext cx="1600200" cy="70788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সূক্ষ্মকোণ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99154" y="2386548"/>
            <a:ext cx="2046456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স্থুলকোণ </a:t>
            </a:r>
            <a:endParaRPr lang="en-US" sz="3600" dirty="0"/>
          </a:p>
        </p:txBody>
      </p:sp>
      <p:sp>
        <p:nvSpPr>
          <p:cNvPr id="96" name="TextBox 95"/>
          <p:cNvSpPr txBox="1"/>
          <p:nvPr/>
        </p:nvSpPr>
        <p:spPr>
          <a:xfrm>
            <a:off x="5510922" y="5846260"/>
            <a:ext cx="2876550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সরল কোণ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6D49-7C48-45A6-A43A-5EE66280AD4D}" type="datetime1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0" grpId="0" animBg="1"/>
      <p:bldP spid="79" grpId="0" animBg="1"/>
      <p:bldP spid="92" grpId="0" animBg="1"/>
      <p:bldP spid="93" grpId="0" animBg="1"/>
      <p:bldP spid="94" grpId="0" animBg="1"/>
      <p:bldP spid="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248400" y="6019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990600" y="60197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Down Arrow Callout 9"/>
          <p:cNvSpPr/>
          <p:nvPr/>
        </p:nvSpPr>
        <p:spPr>
          <a:xfrm>
            <a:off x="1182757" y="990600"/>
            <a:ext cx="2514600" cy="1524000"/>
          </a:xfrm>
          <a:prstGeom prst="downArrowCallout">
            <a:avLst>
              <a:gd name="adj1" fmla="val 12826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ndexfasfffffffffff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6591" y="947116"/>
            <a:ext cx="3482009" cy="16109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Flowchart: Alternate Process 11"/>
          <p:cNvSpPr/>
          <p:nvPr/>
        </p:nvSpPr>
        <p:spPr>
          <a:xfrm>
            <a:off x="990600" y="3657600"/>
            <a:ext cx="7315200" cy="2057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 দল ) সূক্ষকোণ ও স্হূলকোণের বৈশাদৃশ্য কি  ?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 দল ) সম্পূরক ও পূরক কোণের পার্থক্য নিরূপণ কর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00C7-94CB-44F2-96CF-0D1C8343D47D}" type="datetime1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6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04800" y="2209800"/>
            <a:ext cx="38862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247900" y="0"/>
            <a:ext cx="1943100" cy="2209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2468567" y="1574674"/>
            <a:ext cx="781050" cy="1066800"/>
          </a:xfrm>
          <a:prstGeom prst="arc">
            <a:avLst>
              <a:gd name="adj1" fmla="val 16079249"/>
              <a:gd name="adj2" fmla="val 862190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1295400" y="1295400"/>
            <a:ext cx="2133600" cy="2743200"/>
          </a:xfrm>
          <a:prstGeom prst="arc">
            <a:avLst>
              <a:gd name="adj1" fmla="val 12318449"/>
              <a:gd name="adj2" fmla="val 17720296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105400" y="2209800"/>
            <a:ext cx="3810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5400" y="0"/>
            <a:ext cx="2286000" cy="2209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323994">
            <a:off x="3122859" y="3200399"/>
            <a:ext cx="2819400" cy="2438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54867" y="3009900"/>
            <a:ext cx="2381250" cy="2819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>
            <a:off x="6085462" y="1524000"/>
            <a:ext cx="990600" cy="1219200"/>
          </a:xfrm>
          <a:prstGeom prst="arc">
            <a:avLst>
              <a:gd name="adj1" fmla="val 10058372"/>
              <a:gd name="adj2" fmla="val 1686300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6858000" y="1524000"/>
            <a:ext cx="1371600" cy="1143000"/>
          </a:xfrm>
          <a:prstGeom prst="arc">
            <a:avLst>
              <a:gd name="adj1" fmla="val 12274125"/>
              <a:gd name="adj2" fmla="val 750973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323994">
            <a:off x="3758805" y="3443184"/>
            <a:ext cx="1381124" cy="762000"/>
          </a:xfrm>
          <a:prstGeom prst="arc">
            <a:avLst>
              <a:gd name="adj1" fmla="val 11302146"/>
              <a:gd name="adj2" fmla="val 20275250"/>
            </a:avLst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323994">
            <a:off x="3686412" y="4397415"/>
            <a:ext cx="1439439" cy="921696"/>
          </a:xfrm>
          <a:prstGeom prst="arc">
            <a:avLst>
              <a:gd name="adj1" fmla="val 431884"/>
              <a:gd name="adj2" fmla="val 8998978"/>
            </a:avLst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8293" y="2531830"/>
            <a:ext cx="2389559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সম্পূরক কোণ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3697" y="2595192"/>
            <a:ext cx="3111230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সন্নিহিত কোণ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60959" y="5991603"/>
            <a:ext cx="2743200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বিপ্রতীপ কোণ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B3FA-D4BE-4B0D-A239-B554CF9ADCAB}" type="datetime1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175164"/>
            <a:ext cx="8880764" cy="455121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381000"/>
            <a:ext cx="6400800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229600" cy="63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40" y="3429956"/>
            <a:ext cx="2908161" cy="195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" y="-156945"/>
            <a:ext cx="32419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58" y="1447800"/>
            <a:ext cx="2652777" cy="22513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5C3D-9C66-46AC-8DDE-F0B6377AA2BE}" type="datetime1">
              <a:rPr lang="en-US" smtClean="0"/>
              <a:t>9/4/2020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733800" y="566240"/>
            <a:ext cx="0" cy="1524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33800" y="1676400"/>
            <a:ext cx="533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3863" y="1676400"/>
            <a:ext cx="0" cy="4138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1" y="1066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3400" y="23622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সূক্ষকোণ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পূরককোণ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স্হূলকোণ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800" y="2057400"/>
            <a:ext cx="1752600" cy="3284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33400" y="2971800"/>
            <a:ext cx="7086600" cy="1219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১      খ ) ২      গ )৩          ঘ )৪ 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381000" y="4267200"/>
            <a:ext cx="7086600" cy="1371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৯০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সূক্ষকোণ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পূরককোণ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গ)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স্হূলকোণ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81000" y="5486400"/>
            <a:ext cx="7772400" cy="838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 ) ১      খ ) ২        গ ) ৩      ঘ ) ৪</a:t>
            </a:r>
            <a:endParaRPr lang="en-US" sz="3200" dirty="0"/>
          </a:p>
        </p:txBody>
      </p:sp>
      <p:sp>
        <p:nvSpPr>
          <p:cNvPr id="17" name="Flowchart: Decision 16"/>
          <p:cNvSpPr/>
          <p:nvPr/>
        </p:nvSpPr>
        <p:spPr>
          <a:xfrm>
            <a:off x="4931402" y="-33591"/>
            <a:ext cx="4181474" cy="1862392"/>
          </a:xfrm>
          <a:prstGeom prst="flowChartDecision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93439" y="533436"/>
            <a:ext cx="20574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4233863" y="2496065"/>
            <a:ext cx="414338" cy="399535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752600" y="3657600"/>
            <a:ext cx="533400" cy="397099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533400" y="4800600"/>
            <a:ext cx="457200" cy="457200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1752600" y="5905500"/>
            <a:ext cx="485692" cy="571500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7132-0642-4D9F-9FDC-00B1C96E6B3B}" type="datetime1">
              <a:rPr lang="en-US" smtClean="0"/>
              <a:t>9/4/2020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3" grpId="0" animBg="1"/>
      <p:bldP spid="17" grpId="0" animBg="1"/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 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91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500" y="171450"/>
            <a:ext cx="3333750" cy="1107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3" y="5790085"/>
            <a:ext cx="9144000" cy="107720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একটি সরলরেখার একটি বিন্দুতে অপর একটি রশ্মি মিলিত হলে,যে দুইটি সন্নিহিত কোণ উৎপন্ন হয় তাদের সমষ্টি দুই সমকোণ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–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843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="" xmlns:a16="http://schemas.microsoft.com/office/drawing/2014/main" id="{1AB52C22-8C40-4326-BFA2-1FE48083752F}"/>
              </a:ext>
            </a:extLst>
          </p:cNvPr>
          <p:cNvGrpSpPr/>
          <p:nvPr/>
        </p:nvGrpSpPr>
        <p:grpSpPr>
          <a:xfrm>
            <a:off x="1582616" y="1142999"/>
            <a:ext cx="5597769" cy="2286000"/>
            <a:chOff x="609600" y="2497714"/>
            <a:chExt cx="2400300" cy="678879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BBD07DF-DEE2-4851-82CD-E95352ED6BAD}"/>
                </a:ext>
              </a:extLst>
            </p:cNvPr>
            <p:cNvSpPr/>
            <p:nvPr/>
          </p:nvSpPr>
          <p:spPr>
            <a:xfrm>
              <a:off x="997527" y="2812143"/>
              <a:ext cx="2012373" cy="333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4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  <a:cs typeface="NikoshBAN" panose="02000000000000000000" pitchFamily="2" charset="0"/>
                </a:rPr>
                <a:t>লিটল</a:t>
              </a: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  <a:cs typeface="NikoshBAN" panose="02000000000000000000" pitchFamily="2" charset="0"/>
                </a:rPr>
                <a:t>বাডস</a:t>
              </a: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  <a:cs typeface="NikoshBAN" panose="02000000000000000000" pitchFamily="2" charset="0"/>
                </a:rPr>
                <a:t>’ </a:t>
              </a:r>
              <a:r>
                <a:rPr lang="en-US" sz="24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  <a:cs typeface="NikoshBAN" panose="02000000000000000000" pitchFamily="2" charset="0"/>
                </a:rPr>
                <a:t>কিন্ডারগার্টেন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Manual Input 12">
              <a:extLst>
                <a:ext uri="{FF2B5EF4-FFF2-40B4-BE49-F238E27FC236}">
                  <a16:creationId xmlns="" xmlns:a16="http://schemas.microsoft.com/office/drawing/2014/main" id="{28D387BD-1E47-46E6-9D48-A015DCEF2DB3}"/>
                </a:ext>
              </a:extLst>
            </p:cNvPr>
            <p:cNvSpPr/>
            <p:nvPr/>
          </p:nvSpPr>
          <p:spPr>
            <a:xfrm>
              <a:off x="914400" y="2497714"/>
              <a:ext cx="1714500" cy="290417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5400" b="1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অপূর্ব</a:t>
              </a:r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দাশ</a:t>
              </a:r>
              <a:endParaRPr lang="en-US" sz="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" name="Group 13">
              <a:extLst>
                <a:ext uri="{FF2B5EF4-FFF2-40B4-BE49-F238E27FC236}">
                  <a16:creationId xmlns="" xmlns:a16="http://schemas.microsoft.com/office/drawing/2014/main" id="{E2F083D3-CB15-49D3-BF8F-20EB3E076174}"/>
                </a:ext>
              </a:extLst>
            </p:cNvPr>
            <p:cNvGrpSpPr/>
            <p:nvPr/>
          </p:nvGrpSpPr>
          <p:grpSpPr>
            <a:xfrm>
              <a:off x="609600" y="2590800"/>
              <a:ext cx="609600" cy="585793"/>
              <a:chOff x="609600" y="2566993"/>
              <a:chExt cx="1447800" cy="1371600"/>
            </a:xfrm>
          </p:grpSpPr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21BD86C5-2822-4597-B59A-6767B6013593}"/>
                  </a:ext>
                </a:extLst>
              </p:cNvPr>
              <p:cNvSpPr/>
              <p:nvPr/>
            </p:nvSpPr>
            <p:spPr>
              <a:xfrm>
                <a:off x="609600" y="2566993"/>
                <a:ext cx="14478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EBF6F2E0-F408-4F3D-B7E0-7EE9A511C8BC}"/>
                  </a:ext>
                </a:extLst>
              </p:cNvPr>
              <p:cNvSpPr/>
              <p:nvPr/>
            </p:nvSpPr>
            <p:spPr>
              <a:xfrm>
                <a:off x="685800" y="2652711"/>
                <a:ext cx="1295400" cy="1181100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</p:grpSp>
      </p:grpSp>
      <p:sp>
        <p:nvSpPr>
          <p:cNvPr id="23" name="Flowchart: Manual Input 22">
            <a:extLst>
              <a:ext uri="{FF2B5EF4-FFF2-40B4-BE49-F238E27FC236}">
                <a16:creationId xmlns="" xmlns:a16="http://schemas.microsoft.com/office/drawing/2014/main" id="{AD345D91-4154-43A3-BA97-1A6CBBF9A8CF}"/>
              </a:ext>
            </a:extLst>
          </p:cNvPr>
          <p:cNvSpPr/>
          <p:nvPr/>
        </p:nvSpPr>
        <p:spPr>
          <a:xfrm>
            <a:off x="860943" y="4158314"/>
            <a:ext cx="6623539" cy="1195754"/>
          </a:xfrm>
          <a:prstGeom prst="flowChartManualInput">
            <a:avLst/>
          </a:prstGeom>
          <a:solidFill>
            <a:srgbClr val="7030A0"/>
          </a:solidFill>
          <a:ln>
            <a:noFill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812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38637"/>
            <a:ext cx="4460622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09600"/>
            <a:ext cx="2057401" cy="2497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4" y="762000"/>
            <a:ext cx="1761732" cy="22058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49" y="4114800"/>
            <a:ext cx="464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লিটল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বাডস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কিন্ডারগার্টেন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লখপুর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3310" y="4219471"/>
            <a:ext cx="350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: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গণিত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: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: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04/০9/২০20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98271" y="2973849"/>
            <a:ext cx="76200" cy="350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016705" y="2743200"/>
            <a:ext cx="218345" cy="2306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52122" y="6461018"/>
            <a:ext cx="274749" cy="2863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404653" y="3501297"/>
            <a:ext cx="79420" cy="24402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324965" y="3409535"/>
            <a:ext cx="218345" cy="2306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36473" y="5941552"/>
            <a:ext cx="274749" cy="2863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753644" y="3524860"/>
            <a:ext cx="79420" cy="24402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35738" y="3283042"/>
            <a:ext cx="218345" cy="2306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99982" y="5973084"/>
            <a:ext cx="274749" cy="2863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17" y="1189607"/>
            <a:ext cx="2585883" cy="2585883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599" y="6028398"/>
            <a:ext cx="3915425" cy="433298"/>
          </a:xfrm>
        </p:spPr>
        <p:txBody>
          <a:bodyPr/>
          <a:lstStyle/>
          <a:p>
            <a:r>
              <a:rPr lang="as-IN" sz="1600" dirty="0" smtClean="0">
                <a:hlinkClick r:id="rId5"/>
              </a:rPr>
              <a:t>লিটল বাডস' কিন্ডারগার্টেন, লখপুর, ফকিরহাট, বাগেরহাট।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0876" y="3200400"/>
            <a:ext cx="365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অপূর্ব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D7B3-578D-4CBB-BFCB-AFF61BEBCC82}" type="datetime1">
              <a:rPr lang="en-US" smtClean="0"/>
              <a:t>9/4/2020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7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0200"/>
            <a:ext cx="8610599" cy="485140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5079910" y="1242219"/>
            <a:ext cx="304800" cy="762000"/>
          </a:xfrm>
          <a:prstGeom prst="triangl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5715000" y="1371600"/>
            <a:ext cx="121918" cy="1765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6101098" y="1447800"/>
            <a:ext cx="304800" cy="762000"/>
          </a:xfrm>
          <a:prstGeom prst="triangl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50712" y="1143000"/>
            <a:ext cx="1143000" cy="1524000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750712" y="2755900"/>
            <a:ext cx="1143000" cy="381000"/>
          </a:xfrm>
          <a:prstGeom prst="triangle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2255837"/>
            <a:ext cx="304800" cy="75406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599" y="5684837"/>
            <a:ext cx="731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সংসদ ভবন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B656-D75D-480A-AB60-C4D837BE75F5}" type="datetime1">
              <a:rPr lang="en-US" smtClean="0"/>
              <a:t>9/4/2020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44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394119" y="291470"/>
            <a:ext cx="2400300" cy="3552825"/>
            <a:chOff x="3048000" y="-123825"/>
            <a:chExt cx="2400300" cy="3552825"/>
          </a:xfrm>
        </p:grpSpPr>
        <p:grpSp>
          <p:nvGrpSpPr>
            <p:cNvPr id="4" name="Group 5"/>
            <p:cNvGrpSpPr/>
            <p:nvPr/>
          </p:nvGrpSpPr>
          <p:grpSpPr>
            <a:xfrm>
              <a:off x="3962400" y="381000"/>
              <a:ext cx="609600" cy="2895599"/>
              <a:chOff x="3581400" y="381000"/>
              <a:chExt cx="609600" cy="2895599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6" name="Flowchart: Magnetic Disk 5"/>
              <p:cNvSpPr/>
              <p:nvPr/>
            </p:nvSpPr>
            <p:spPr>
              <a:xfrm>
                <a:off x="3581400" y="381000"/>
                <a:ext cx="609600" cy="2438400"/>
              </a:xfrm>
              <a:prstGeom prst="flowChartMagneticDisk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0800000">
                <a:off x="3581400" y="2590799"/>
                <a:ext cx="609600" cy="685800"/>
              </a:xfrm>
              <a:prstGeom prst="triangle">
                <a:avLst/>
              </a:prstGeom>
              <a:blipFill>
                <a:blip r:embed="rId4" cstate="print"/>
                <a:tile tx="0" ty="0" sx="100000" sy="100000" flip="none" algn="tl"/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5" name="Picture 2" descr="http://1.bp.blogspot.com/_Tq8oPLja_2A/TCLkiALAiII/AAAAAAAAAOg/yxhYIIqexFE/s1600/pencil2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0" y="-123825"/>
              <a:ext cx="2400300" cy="355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Straight Connector 7"/>
          <p:cNvCxnSpPr/>
          <p:nvPr/>
        </p:nvCxnSpPr>
        <p:spPr>
          <a:xfrm>
            <a:off x="1828800" y="5562600"/>
            <a:ext cx="5105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FE9-F962-42CE-9C95-8C720F054386}" type="datetime1">
              <a:rPr lang="en-US" smtClean="0"/>
              <a:t>9/4/2020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86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52700" y="228600"/>
            <a:ext cx="3962400" cy="990600"/>
          </a:xfrm>
          <a:prstGeom prst="horizontalScroll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DOEL\Desktop\qweq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636"/>
            <a:ext cx="9067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2826912"/>
            <a:ext cx="64008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85FA-5D11-4835-A2E0-DB08BBC98F6A}" type="datetime1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\Desktop\qweq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568"/>
            <a:ext cx="9144000" cy="68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228600"/>
            <a:ext cx="2819400" cy="1143000"/>
          </a:xfrm>
          <a:prstGeom prst="rect">
            <a:avLst/>
          </a:prstGeom>
          <a:gradFill>
            <a:gsLst>
              <a:gs pos="14000">
                <a:schemeClr val="tx1">
                  <a:lumMod val="50000"/>
                  <a:lumOff val="50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7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500" y="1905000"/>
            <a:ext cx="8371114" cy="3477875"/>
          </a:xfrm>
          <a:prstGeom prst="rect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রেখা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করতে পারবে।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রেখা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প্রকারভেদ সম্পর্কে উল্লেখ করতে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সংজ্ঞা 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করতেপারবে।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প্রকারভেদ সম্পর্কে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D213-30AD-4773-BA8F-4727BEB1D3C8}" type="datetime1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377566" y="3320115"/>
            <a:ext cx="194434" cy="1497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23277" y="3368768"/>
            <a:ext cx="2793046" cy="952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metric10_41624_l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033" y="3530655"/>
            <a:ext cx="6667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05200" y="2858450"/>
            <a:ext cx="6896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152400" y="350949"/>
            <a:ext cx="3352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libri" pitchFamily="34" charset="0"/>
              </a:rPr>
              <a:t>A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বিন্দু হতে একটি রেখা অংকণঃ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DB02-AD2C-40B4-A3CA-065FD51B1605}" type="datetime1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4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2057400" y="457200"/>
            <a:ext cx="5562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85800" y="1447800"/>
            <a:ext cx="8098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যার দৈর্ঘ্য আছে,কিন্তু প্রস্থ বা উচ্চতা নেই,তাকে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রেখা বলে।</a:t>
            </a:r>
          </a:p>
        </p:txBody>
      </p:sp>
      <p:sp>
        <p:nvSpPr>
          <p:cNvPr id="7" name="Oval 6"/>
          <p:cNvSpPr/>
          <p:nvPr/>
        </p:nvSpPr>
        <p:spPr>
          <a:xfrm>
            <a:off x="3124200" y="2362200"/>
            <a:ext cx="2667000" cy="838200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রেখা </a:t>
            </a:r>
            <a:endParaRPr lang="en-US" sz="4800" dirty="0"/>
          </a:p>
        </p:txBody>
      </p:sp>
      <p:sp>
        <p:nvSpPr>
          <p:cNvPr id="9" name="Down Arrow 8"/>
          <p:cNvSpPr/>
          <p:nvPr/>
        </p:nvSpPr>
        <p:spPr>
          <a:xfrm>
            <a:off x="4267200" y="3200400"/>
            <a:ext cx="381000" cy="7620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4038600"/>
            <a:ext cx="6400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258339" y="4376927"/>
            <a:ext cx="686594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876299" y="4376927"/>
            <a:ext cx="686594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0" y="4800600"/>
            <a:ext cx="2819400" cy="1524000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সরলরেখা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48400" y="4800600"/>
            <a:ext cx="2590800" cy="1524000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বক্ররেখা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53DC-0F83-4117-AF47-B10ACA017219}" type="datetime1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1007</TotalTime>
  <Words>608</Words>
  <Application>Microsoft Office PowerPoint</Application>
  <PresentationFormat>On-screen Show (4:3)</PresentationFormat>
  <Paragraphs>139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Bahnschrift SemiBold</vt:lpstr>
      <vt:lpstr>Calibri</vt:lpstr>
      <vt:lpstr>Lucida Sans Unicode</vt:lpstr>
      <vt:lpstr>NikoshBAN</vt:lpstr>
      <vt:lpstr>Verdana</vt:lpstr>
      <vt:lpstr>Vrinda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-10</dc:creator>
  <cp:lastModifiedBy>APURBO</cp:lastModifiedBy>
  <cp:revision>245</cp:revision>
  <dcterms:created xsi:type="dcterms:W3CDTF">2006-08-16T00:00:00Z</dcterms:created>
  <dcterms:modified xsi:type="dcterms:W3CDTF">2020-09-04T12:56:45Z</dcterms:modified>
</cp:coreProperties>
</file>