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61" r:id="rId2"/>
    <p:sldId id="269" r:id="rId3"/>
    <p:sldId id="270" r:id="rId4"/>
    <p:sldId id="259" r:id="rId5"/>
    <p:sldId id="256" r:id="rId6"/>
    <p:sldId id="257" r:id="rId7"/>
    <p:sldId id="258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6818D4-606F-4C85-BF1D-E1254F8702C7}">
          <p14:sldIdLst>
            <p14:sldId id="261"/>
            <p14:sldId id="269"/>
            <p14:sldId id="270"/>
            <p14:sldId id="259"/>
            <p14:sldId id="256"/>
            <p14:sldId id="257"/>
          </p14:sldIdLst>
        </p14:section>
        <p14:section name="Untitled Section" id="{FAB30200-6406-403C-A061-FA9E008EB5FC}">
          <p14:sldIdLst>
            <p14:sldId id="258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77D00-44DA-41F0-8C4F-2D36D7EE0E61}" type="datetimeFigureOut">
              <a:rPr lang="en-US" smtClean="0"/>
              <a:t>03-Sep-20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10EFC-69D7-4F0C-94A7-6B9A4FC09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1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10EFC-69D7-4F0C-94A7-6B9A4FC094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19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10EFC-69D7-4F0C-94A7-6B9A4FC094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63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10EFC-69D7-4F0C-94A7-6B9A4FC094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2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03-Sep-20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72070"/>
            <a:ext cx="8762999" cy="1107996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yaj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BDwbqb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gva¨wgK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we`¨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vjq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9" y="1600200"/>
            <a:ext cx="8762999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l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ô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kªwY</a:t>
            </a:r>
            <a:endParaRPr lang="en-US" sz="72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800529"/>
            <a:ext cx="8762998" cy="28382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5638800"/>
            <a:ext cx="876299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ï‡f”Qv</a:t>
            </a:r>
            <a:endParaRPr lang="en-US" sz="7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8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533400"/>
            <a:ext cx="2514600" cy="10156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en-US" sz="6000" dirty="0" smtClean="0">
                <a:solidFill>
                  <a:srgbClr val="FF0000"/>
                </a:solidFill>
                <a:latin typeface="AdarshaLipiExp"/>
                <a:cs typeface="SutonnyMJ" pitchFamily="2" charset="0"/>
              </a:rPr>
              <a:t>Â</a:t>
            </a:r>
            <a:r>
              <a:rPr lang="bn-BD" sz="6000" dirty="0" smtClean="0">
                <a:solidFill>
                  <a:srgbClr val="FF0000"/>
                </a:solidFill>
                <a:latin typeface="AdarshaLipiExp"/>
                <a:cs typeface="SutonnyMJ" pitchFamily="2" charset="0"/>
              </a:rPr>
              <a:t>3=3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533400"/>
            <a:ext cx="3505200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en-US" sz="5400" dirty="0" smtClean="0">
                <a:solidFill>
                  <a:srgbClr val="00B0F0"/>
                </a:solidFill>
                <a:latin typeface="AdarshaLipiExp"/>
                <a:cs typeface="SutonnyMJ" pitchFamily="2" charset="0"/>
              </a:rPr>
              <a:t>Â</a:t>
            </a:r>
            <a:r>
              <a:rPr lang="bn-BD" sz="5400" dirty="0" smtClean="0">
                <a:solidFill>
                  <a:srgbClr val="00B0F0"/>
                </a:solidFill>
                <a:latin typeface="AdarshaLipiExp"/>
                <a:cs typeface="SutonnyMJ" pitchFamily="2" charset="0"/>
              </a:rPr>
              <a:t>2</a:t>
            </a:r>
            <a:r>
              <a:rPr lang="en-US" sz="5400" dirty="0">
                <a:solidFill>
                  <a:srgbClr val="00B0F0"/>
                </a:solidFill>
                <a:latin typeface="AdarshaLipiExp"/>
                <a:cs typeface="SutonnyMJ" pitchFamily="2" charset="0"/>
              </a:rPr>
              <a:t>Â</a:t>
            </a:r>
            <a:r>
              <a:rPr lang="bn-BD" sz="5400" dirty="0" smtClean="0">
                <a:solidFill>
                  <a:srgbClr val="00B0F0"/>
                </a:solidFill>
                <a:latin typeface="AdarshaLipiExp"/>
                <a:cs typeface="SutonnyMJ" pitchFamily="2" charset="0"/>
              </a:rPr>
              <a:t>2=4</a:t>
            </a:r>
            <a:endParaRPr lang="en-US" sz="54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600200"/>
            <a:ext cx="3505200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en-US" sz="6600" dirty="0" smtClean="0">
                <a:solidFill>
                  <a:srgbClr val="002060"/>
                </a:solidFill>
                <a:latin typeface="AdarshaLipiExp"/>
                <a:cs typeface="SutonnyMJ" pitchFamily="2" charset="0"/>
              </a:rPr>
              <a:t>Â</a:t>
            </a:r>
            <a:r>
              <a:rPr lang="bn-BD" sz="6600" dirty="0">
                <a:solidFill>
                  <a:srgbClr val="002060"/>
                </a:solidFill>
                <a:latin typeface="AdarshaLipiExp"/>
                <a:cs typeface="SutonnyMJ" pitchFamily="2" charset="0"/>
              </a:rPr>
              <a:t>5</a:t>
            </a:r>
            <a:r>
              <a:rPr lang="en-US" sz="6600" dirty="0" smtClean="0">
                <a:solidFill>
                  <a:srgbClr val="002060"/>
                </a:solidFill>
                <a:latin typeface="AdarshaLipiExp"/>
                <a:cs typeface="SutonnyMJ" pitchFamily="2" charset="0"/>
              </a:rPr>
              <a:t>Â</a:t>
            </a:r>
            <a:r>
              <a:rPr lang="bn-BD" sz="6600" dirty="0" smtClean="0">
                <a:solidFill>
                  <a:srgbClr val="002060"/>
                </a:solidFill>
                <a:latin typeface="AdarshaLipiExp"/>
                <a:cs typeface="SutonnyMJ" pitchFamily="2" charset="0"/>
              </a:rPr>
              <a:t>7=35</a:t>
            </a:r>
            <a:endParaRPr lang="en-US" sz="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80109" y="2680487"/>
            <a:ext cx="8686800" cy="1981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bn-BD" sz="4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`yB ev Z‡ZvwaK msL¨vi g‡a¨ GK e¨wZZ Ab¨ †</a:t>
            </a:r>
            <a:r>
              <a:rPr lang="bn-BD" sz="4400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K</a:t>
            </a:r>
            <a:r>
              <a:rPr lang="en-US" sz="4400" dirty="0" err="1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4400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4400" dirty="0" err="1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bbxqK</a:t>
            </a:r>
            <a:r>
              <a:rPr lang="bn-BD" sz="4400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4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bv _</a:t>
            </a:r>
            <a:r>
              <a:rPr lang="bn-BD" sz="4400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v‡K </a:t>
            </a:r>
            <a:r>
              <a:rPr lang="bn-BD" sz="4400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Z‡e Zv‡K mn‡gŠwjK msL¨v e‡j|</a:t>
            </a:r>
            <a:endParaRPr lang="en-US" sz="4400" dirty="0">
              <a:solidFill>
                <a:schemeClr val="bg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876800"/>
            <a:ext cx="48006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*wb‡Pi ‡Kvb ¸‡jv mn‡gŠwjK?</a:t>
            </a:r>
            <a:endParaRPr lang="en-US" sz="3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000" y="5562600"/>
            <a:ext cx="2247900" cy="1143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SutonnyMJ" pitchFamily="2" charset="0"/>
                <a:cs typeface="SutonnyMJ" pitchFamily="2" charset="0"/>
              </a:rPr>
              <a:t>6,10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00400" y="5562600"/>
            <a:ext cx="2362200" cy="1143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SutonnyMJ" pitchFamily="2" charset="0"/>
                <a:cs typeface="SutonnyMJ" pitchFamily="2" charset="0"/>
              </a:rPr>
              <a:t>9,12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2200" y="5562600"/>
            <a:ext cx="2133600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8,13</a:t>
            </a: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04800"/>
            <a:ext cx="8305800" cy="11079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6 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bbxqK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1,2,3,6</a:t>
            </a:r>
            <a:endParaRPr lang="en-US" sz="6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447800"/>
            <a:ext cx="8305800" cy="110799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12 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bbxqK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1,2,3,4,6</a:t>
            </a:r>
            <a:endParaRPr lang="en-US" sz="6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592050"/>
            <a:ext cx="8305800" cy="14465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gv‡S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QvovI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086761"/>
            <a:ext cx="8305800" cy="132343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KvRt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msL¨vMy‡jvi</a:t>
            </a:r>
            <a:r>
              <a:rPr lang="en-US" sz="4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486400"/>
            <a:ext cx="8458200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11,17,16,25,9,28,36,52,34,89,61</a:t>
            </a:r>
            <a:endParaRPr lang="en-US" sz="48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76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50000"/>
              </a:schemeClr>
            </a:gs>
            <a:gs pos="54000">
              <a:srgbClr val="21D6E0"/>
            </a:gs>
            <a:gs pos="69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07844" y="152400"/>
            <a:ext cx="3048000" cy="1676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10</a:t>
            </a:r>
            <a:r>
              <a:rPr lang="en-US" sz="4000" dirty="0" smtClean="0">
                <a:solidFill>
                  <a:schemeClr val="bg1"/>
                </a:solidFill>
                <a:latin typeface="AdarshaLipiExp"/>
                <a:cs typeface="SutonnyMJ" pitchFamily="2" charset="0"/>
              </a:rPr>
              <a:t>`2=5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715000" y="152400"/>
            <a:ext cx="3048000" cy="1676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10</a:t>
            </a:r>
            <a:r>
              <a:rPr lang="en-US" sz="4000" dirty="0" smtClean="0">
                <a:solidFill>
                  <a:srgbClr val="7030A0"/>
                </a:solidFill>
                <a:latin typeface="AdarshaLipiExp"/>
                <a:cs typeface="SutonnyMJ" pitchFamily="2" charset="0"/>
              </a:rPr>
              <a:t>`</a:t>
            </a:r>
            <a:r>
              <a:rPr lang="en-US" sz="4000" dirty="0">
                <a:solidFill>
                  <a:srgbClr val="7030A0"/>
                </a:solidFill>
                <a:latin typeface="AdarshaLipiExp"/>
                <a:cs typeface="SutonnyMJ" pitchFamily="2" charset="0"/>
              </a:rPr>
              <a:t>5</a:t>
            </a:r>
            <a:r>
              <a:rPr lang="en-US" sz="4000" dirty="0" smtClean="0">
                <a:solidFill>
                  <a:srgbClr val="7030A0"/>
                </a:solidFill>
                <a:latin typeface="AdarshaLipiExp"/>
                <a:cs typeface="SutonnyMJ" pitchFamily="2" charset="0"/>
              </a:rPr>
              <a:t>=2</a:t>
            </a:r>
            <a:endParaRPr lang="en-US" sz="4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1600200"/>
            <a:ext cx="8382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GKK ¯’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vbxq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As‡K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0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‡m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2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0 I 5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5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¨|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" y="3505200"/>
            <a:ext cx="2819400" cy="1600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112</a:t>
            </a:r>
          </a:p>
          <a:p>
            <a:pPr algn="ctr"/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12</a:t>
            </a:r>
            <a:r>
              <a:rPr lang="en-US" sz="3600" dirty="0" smtClean="0">
                <a:solidFill>
                  <a:srgbClr val="7030A0"/>
                </a:solidFill>
                <a:latin typeface="AdarshaLipiExp"/>
                <a:cs typeface="SutonnyMJ" pitchFamily="2" charset="0"/>
              </a:rPr>
              <a:t>`4=3</a:t>
            </a:r>
            <a:endParaRPr lang="en-US" sz="36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38500" y="3505200"/>
            <a:ext cx="2781300" cy="1600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232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lvl="0" algn="ctr"/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32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AdarshaLipiExp"/>
                <a:cs typeface="SutonnyMJ" pitchFamily="2" charset="0"/>
              </a:rPr>
              <a:t>`4=8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19800" y="3505200"/>
            <a:ext cx="2743200" cy="16002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200</a:t>
            </a:r>
          </a:p>
          <a:p>
            <a:pPr lvl="0" algn="ctr"/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100</a:t>
            </a:r>
            <a:endParaRPr lang="en-US" sz="36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103674"/>
            <a:ext cx="8382000" cy="175432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GKK I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AsK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wg‡j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4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H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4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me‡k‡l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00_vK‡jI 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4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989" y="152400"/>
            <a:ext cx="2273011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481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457200"/>
            <a:ext cx="3962400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tevoxi</a:t>
            </a:r>
            <a:r>
              <a:rPr lang="en-US" sz="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KvRt</a:t>
            </a:r>
            <a:endParaRPr lang="en-US" sz="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381000" y="3962400"/>
            <a:ext cx="381000" cy="38100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838200" y="1447800"/>
            <a:ext cx="7924800" cy="114300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1-50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wjL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381000" y="1828800"/>
            <a:ext cx="381000" cy="38100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914400" y="2667000"/>
            <a:ext cx="7772400" cy="3048000"/>
          </a:xfrm>
          <a:prstGeom prst="flowChartAlternateProcess">
            <a:avLst/>
          </a:prstGeom>
          <a:solidFill>
            <a:srgbClr val="2F2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2 I 5 </a:t>
            </a:r>
            <a:r>
              <a:rPr lang="en-US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</a:p>
          <a:p>
            <a:pPr algn="ctr"/>
            <a:r>
              <a:rPr lang="en-US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25,28,40,32,45,86,68,48,82,85,74,92,60,55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</a:t>
            </a:r>
            <a:endParaRPr lang="en-US" sz="4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67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533400"/>
            <a:ext cx="8001000" cy="2438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115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evB‡K</a:t>
            </a:r>
            <a:r>
              <a:rPr lang="en-US" sz="115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15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15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48000"/>
            <a:ext cx="7543800" cy="3505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8686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23960" cy="6601968"/>
          </a:xfrm>
          <a:prstGeom prst="rect">
            <a:avLst/>
          </a:prstGeom>
          <a:solidFill>
            <a:srgbClr val="05E11F"/>
          </a:solidFill>
          <a:ln w="381000" cap="sq">
            <a:solidFill>
              <a:srgbClr val="05E100"/>
            </a:solidFill>
            <a:prstDash val="solid"/>
            <a:miter lim="800000"/>
          </a:ln>
          <a:effectLst>
            <a:outerShdw blurRad="254000" algn="bl" rotWithShape="0">
              <a:srgbClr val="FF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7" name="Group 6"/>
          <p:cNvGrpSpPr/>
          <p:nvPr/>
        </p:nvGrpSpPr>
        <p:grpSpPr>
          <a:xfrm>
            <a:off x="381000" y="1323240"/>
            <a:ext cx="8184620" cy="3705960"/>
            <a:chOff x="540327" y="1323240"/>
            <a:chExt cx="8184620" cy="3705960"/>
          </a:xfrm>
        </p:grpSpPr>
        <p:sp>
          <p:nvSpPr>
            <p:cNvPr id="10" name="Rectangle 9"/>
            <p:cNvSpPr/>
            <p:nvPr/>
          </p:nvSpPr>
          <p:spPr>
            <a:xfrm>
              <a:off x="540327" y="1371599"/>
              <a:ext cx="5334000" cy="355356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Left"/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‡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gvt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BqvwQb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mi`vi</a:t>
              </a:r>
              <a:endParaRPr lang="en-US" sz="3600" dirty="0" smtClean="0">
                <a:solidFill>
                  <a:srgbClr val="002060"/>
                </a:solidFill>
                <a:latin typeface="SutonnyMJ" pitchFamily="2" charset="0"/>
              </a:endParaRPr>
            </a:p>
            <a:p>
              <a:pPr algn="ctr"/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mnKvix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wkÿK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(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MwYZ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)</a:t>
              </a:r>
            </a:p>
            <a:p>
              <a:pPr algn="ctr"/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`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yaj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BDwbqb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gva¨wgK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we`¨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vjq</a:t>
              </a:r>
              <a:endParaRPr lang="en-US" sz="3600" dirty="0" smtClean="0">
                <a:solidFill>
                  <a:srgbClr val="002060"/>
                </a:solidFill>
                <a:latin typeface="SutonnyMJ" pitchFamily="2" charset="0"/>
              </a:endParaRPr>
            </a:p>
            <a:p>
              <a:pPr algn="ctr"/>
              <a:r>
                <a:rPr lang="en-US" sz="3600" dirty="0" err="1">
                  <a:solidFill>
                    <a:srgbClr val="002060"/>
                  </a:solidFill>
                  <a:latin typeface="SutonnyMJ" pitchFamily="2" charset="0"/>
                </a:rPr>
                <a:t>e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v‡KiMÄ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, 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ewikvj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|</a:t>
              </a:r>
            </a:p>
            <a:p>
              <a:pPr algn="ctr"/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‡</a:t>
              </a:r>
              <a:r>
                <a:rPr lang="en-US" sz="3600" dirty="0" err="1" smtClean="0">
                  <a:solidFill>
                    <a:srgbClr val="002060"/>
                  </a:solidFill>
                  <a:latin typeface="SutonnyMJ" pitchFamily="2" charset="0"/>
                </a:rPr>
                <a:t>gvevBjt</a:t>
              </a:r>
              <a:r>
                <a:rPr lang="en-US" sz="3600" dirty="0" smtClean="0">
                  <a:solidFill>
                    <a:srgbClr val="002060"/>
                  </a:solidFill>
                  <a:latin typeface="SutonnyMJ" pitchFamily="2" charset="0"/>
                </a:rPr>
                <a:t> 01716669831</a:t>
              </a:r>
              <a:endParaRPr lang="en-US" sz="3600" dirty="0">
                <a:solidFill>
                  <a:srgbClr val="002060"/>
                </a:solidFill>
                <a:latin typeface="SutonnyMJ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1254" y="1323240"/>
              <a:ext cx="2843693" cy="3705960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</p:spTree>
    <p:extLst>
      <p:ext uri="{BB962C8B-B14F-4D97-AF65-F5344CB8AC3E}">
        <p14:creationId xmlns:p14="http://schemas.microsoft.com/office/powerpoint/2010/main" val="915811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81000"/>
            <a:ext cx="23647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cvV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cwiwPwZ</a:t>
            </a:r>
            <a:endParaRPr lang="en-US" sz="4400" dirty="0" smtClean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‡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kÖwY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 t 6ô(1g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K¬vm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)</a:t>
            </a:r>
          </a:p>
          <a:p>
            <a:pPr algn="ctr"/>
            <a:r>
              <a:rPr lang="en-US" sz="6000" dirty="0" err="1">
                <a:solidFill>
                  <a:srgbClr val="7030A0"/>
                </a:solidFill>
                <a:latin typeface="SutonnyMJ" pitchFamily="2" charset="0"/>
              </a:rPr>
              <a:t>w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elqt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mvaviY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MwYZ</a:t>
            </a:r>
            <a:endParaRPr lang="en-US" sz="6000" dirty="0" smtClean="0">
              <a:solidFill>
                <a:srgbClr val="7030A0"/>
              </a:solidFill>
              <a:latin typeface="SutonnyMJ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Aa¨vqt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 1g</a:t>
            </a:r>
          </a:p>
          <a:p>
            <a:pPr algn="ctr"/>
            <a:r>
              <a:rPr lang="en-US" sz="6000" dirty="0" err="1">
                <a:solidFill>
                  <a:srgbClr val="7030A0"/>
                </a:solidFill>
                <a:latin typeface="SutonnyMJ" pitchFamily="2" charset="0"/>
              </a:rPr>
              <a:t>m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gqt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</a:rPr>
              <a:t> 50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</a:rPr>
              <a:t>wgwbU</a:t>
            </a:r>
            <a:endParaRPr lang="en-US" sz="6000" dirty="0" smtClean="0">
              <a:solidFill>
                <a:srgbClr val="7030A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9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52400"/>
            <a:ext cx="6934200" cy="10464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twe</a:t>
            </a:r>
            <a:r>
              <a:rPr lang="en-US" sz="44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`¨</a:t>
            </a:r>
            <a:r>
              <a:rPr lang="en-US" sz="44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vj‡q</a:t>
            </a:r>
            <a:r>
              <a:rPr lang="en-US" sz="44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Kibxqt</a:t>
            </a:r>
            <a:endParaRPr lang="en-US" sz="4400" b="1" u="sng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8037" y="762000"/>
            <a:ext cx="8381163" cy="646331"/>
            <a:chOff x="470482" y="914400"/>
            <a:chExt cx="6997118" cy="646331"/>
          </a:xfrm>
          <a:solidFill>
            <a:srgbClr val="2F20F0"/>
          </a:solidFill>
        </p:grpSpPr>
        <p:sp>
          <p:nvSpPr>
            <p:cNvPr id="14" name="Notched Right Arrow 13"/>
            <p:cNvSpPr/>
            <p:nvPr/>
          </p:nvSpPr>
          <p:spPr>
            <a:xfrm>
              <a:off x="470482" y="1066800"/>
              <a:ext cx="381000" cy="304800"/>
            </a:xfrm>
            <a:prstGeom prst="notched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14400" y="914400"/>
              <a:ext cx="65532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SutonnyMJ" pitchFamily="2" charset="0"/>
                  <a:cs typeface="SutonnyMJ" pitchFamily="2" charset="0"/>
                </a:rPr>
                <a:t>wbqwgZ</a:t>
              </a:r>
              <a:r>
                <a:rPr lang="en-US" sz="36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SutonnyMJ" pitchFamily="2" charset="0"/>
                  <a:cs typeface="SutonnyMJ" pitchFamily="2" charset="0"/>
                </a:rPr>
                <a:t> ¯‹</a:t>
              </a:r>
              <a:r>
                <a:rPr lang="en-US" sz="36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SutonnyMJ" pitchFamily="2" charset="0"/>
                  <a:cs typeface="SutonnyMJ" pitchFamily="2" charset="0"/>
                </a:rPr>
                <a:t>z‡j</a:t>
              </a:r>
              <a:r>
                <a:rPr lang="en-US" sz="36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SutonnyMJ" pitchFamily="2" charset="0"/>
                  <a:cs typeface="SutonnyMJ" pitchFamily="2" charset="0"/>
                </a:rPr>
                <a:t>Avmv</a:t>
              </a:r>
              <a:r>
                <a:rPr lang="en-US" sz="36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SutonnyMJ" pitchFamily="2" charset="0"/>
                  <a:cs typeface="SutonnyMJ" pitchFamily="2" charset="0"/>
                </a:rPr>
                <a:t> I </a:t>
              </a:r>
              <a:r>
                <a:rPr lang="en-US" sz="36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SutonnyMJ" pitchFamily="2" charset="0"/>
                  <a:cs typeface="SutonnyMJ" pitchFamily="2" charset="0"/>
                </a:rPr>
                <a:t>K¬v‡m</a:t>
              </a:r>
              <a:r>
                <a:rPr lang="en-US" sz="36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SutonnyMJ" pitchFamily="2" charset="0"/>
                  <a:cs typeface="SutonnyMJ" pitchFamily="2" charset="0"/>
                </a:rPr>
                <a:t>Dcw</a:t>
              </a:r>
              <a:r>
                <a:rPr lang="en-US" sz="36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SutonnyMJ" pitchFamily="2" charset="0"/>
                  <a:cs typeface="SutonnyMJ" pitchFamily="2" charset="0"/>
                </a:rPr>
                <a:t>¯’Z _</a:t>
              </a:r>
              <a:r>
                <a:rPr lang="en-US" sz="3600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SutonnyMJ" pitchFamily="2" charset="0"/>
                  <a:cs typeface="SutonnyMJ" pitchFamily="2" charset="0"/>
                </a:rPr>
                <a:t>vKv</a:t>
              </a:r>
              <a:r>
                <a:rPr lang="en-US" sz="36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SutonnyMJ" pitchFamily="2" charset="0"/>
                  <a:cs typeface="SutonnyMJ" pitchFamily="2" charset="0"/>
                </a:rPr>
                <a:t>|</a:t>
              </a:r>
              <a:endPara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7200" y="1447800"/>
            <a:ext cx="8382000" cy="707886"/>
            <a:chOff x="471881" y="1447800"/>
            <a:chExt cx="6767119" cy="707886"/>
          </a:xfrm>
          <a:solidFill>
            <a:srgbClr val="FF0000"/>
          </a:solidFill>
        </p:grpSpPr>
        <p:sp>
          <p:nvSpPr>
            <p:cNvPr id="17" name="Notched Right Arrow 16"/>
            <p:cNvSpPr/>
            <p:nvPr/>
          </p:nvSpPr>
          <p:spPr>
            <a:xfrm>
              <a:off x="471881" y="1676400"/>
              <a:ext cx="381000" cy="304800"/>
            </a:xfrm>
            <a:prstGeom prst="notched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14400" y="1447800"/>
              <a:ext cx="632460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SutonnyMJ" pitchFamily="2" charset="0"/>
                  <a:cs typeface="SutonnyMJ" pitchFamily="2" charset="0"/>
                </a:rPr>
                <a:t>cÖwZw`b</a:t>
              </a:r>
              <a:r>
                <a:rPr lang="en-US" sz="40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SutonnyMJ" pitchFamily="2" charset="0"/>
                  <a:cs typeface="SutonnyMJ" pitchFamily="2" charset="0"/>
                </a:rPr>
                <a:t> ¯‹</a:t>
              </a:r>
              <a:r>
                <a:rPr lang="en-US" sz="4000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SutonnyMJ" pitchFamily="2" charset="0"/>
                  <a:cs typeface="SutonnyMJ" pitchFamily="2" charset="0"/>
                </a:rPr>
                <a:t>y‡ji</a:t>
              </a:r>
              <a:r>
                <a:rPr lang="en-US" sz="40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SutonnyMJ" pitchFamily="2" charset="0"/>
                  <a:cs typeface="SutonnyMJ" pitchFamily="2" charset="0"/>
                </a:rPr>
                <a:t>†</a:t>
              </a:r>
              <a:r>
                <a:rPr lang="en-US" sz="4000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SutonnyMJ" pitchFamily="2" charset="0"/>
                  <a:cs typeface="SutonnyMJ" pitchFamily="2" charset="0"/>
                </a:rPr>
                <a:t>cvkvK</a:t>
              </a:r>
              <a:r>
                <a:rPr lang="en-US" sz="40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SutonnyMJ" pitchFamily="2" charset="0"/>
                  <a:cs typeface="SutonnyMJ" pitchFamily="2" charset="0"/>
                </a:rPr>
                <a:t>c‡o</a:t>
              </a:r>
              <a:r>
                <a:rPr lang="en-US" sz="40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SutonnyMJ" pitchFamily="2" charset="0"/>
                  <a:cs typeface="SutonnyMJ" pitchFamily="2" charset="0"/>
                </a:rPr>
                <a:t>Avmv</a:t>
              </a:r>
              <a:r>
                <a:rPr lang="en-US" sz="40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SutonnyMJ" pitchFamily="2" charset="0"/>
                  <a:cs typeface="SutonnyMJ" pitchFamily="2" charset="0"/>
                </a:rPr>
                <a:t>|</a:t>
              </a:r>
              <a:endParaRPr lang="en-US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33400" y="2133600"/>
            <a:ext cx="8305800" cy="1200329"/>
            <a:chOff x="458611" y="2209800"/>
            <a:chExt cx="8151989" cy="1200329"/>
          </a:xfrm>
          <a:solidFill>
            <a:srgbClr val="002060"/>
          </a:solidFill>
        </p:grpSpPr>
        <p:sp>
          <p:nvSpPr>
            <p:cNvPr id="20" name="Notched Right Arrow 19"/>
            <p:cNvSpPr/>
            <p:nvPr/>
          </p:nvSpPr>
          <p:spPr>
            <a:xfrm>
              <a:off x="458611" y="2438400"/>
              <a:ext cx="381000" cy="304800"/>
            </a:xfrm>
            <a:prstGeom prst="notched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14400" y="2209800"/>
              <a:ext cx="769620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dirty="0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c‡_ </a:t>
              </a:r>
              <a:r>
                <a:rPr lang="en-US" sz="3600" dirty="0" err="1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ev</a:t>
              </a:r>
              <a:r>
                <a:rPr lang="en-US" sz="3600" dirty="0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 we`¨</a:t>
              </a:r>
              <a:r>
                <a:rPr lang="en-US" sz="3600" dirty="0" err="1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vj‡q</a:t>
              </a:r>
              <a:r>
                <a:rPr lang="en-US" sz="3600" dirty="0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 ¸</a:t>
              </a:r>
              <a:r>
                <a:rPr lang="en-US" sz="3600" dirty="0" err="1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iæRb</a:t>
              </a:r>
              <a:r>
                <a:rPr lang="en-US" sz="3600" dirty="0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wKsev</a:t>
              </a:r>
              <a:r>
                <a:rPr lang="en-US" sz="3600" dirty="0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eo</a:t>
              </a:r>
              <a:r>
                <a:rPr lang="en-US" sz="3600" dirty="0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‡`i mv‡_ †`</a:t>
              </a:r>
              <a:r>
                <a:rPr lang="en-US" sz="3600" dirty="0" err="1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Lv</a:t>
              </a:r>
              <a:r>
                <a:rPr lang="en-US" sz="3600" dirty="0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n‡j</a:t>
              </a:r>
              <a:r>
                <a:rPr lang="en-US" sz="3600" dirty="0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mvjvg</a:t>
              </a:r>
              <a:r>
                <a:rPr lang="en-US" sz="3600" dirty="0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wewbgq</a:t>
              </a:r>
              <a:r>
                <a:rPr lang="en-US" sz="3600" dirty="0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Kiv</a:t>
              </a:r>
              <a:r>
                <a:rPr lang="en-US" sz="3600" dirty="0" smtClean="0">
                  <a:solidFill>
                    <a:schemeClr val="accent6">
                      <a:lumMod val="75000"/>
                    </a:schemeClr>
                  </a:solidFill>
                  <a:latin typeface="SutonnyMJ" pitchFamily="2" charset="0"/>
                  <a:cs typeface="SutonnyMJ" pitchFamily="2" charset="0"/>
                </a:rPr>
                <a:t>|</a:t>
              </a:r>
              <a:endParaRPr lang="en-US" sz="3600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3400" y="3276600"/>
            <a:ext cx="8305800" cy="1323439"/>
            <a:chOff x="533400" y="3400961"/>
            <a:chExt cx="8305800" cy="1323439"/>
          </a:xfrm>
          <a:solidFill>
            <a:schemeClr val="accent1">
              <a:lumMod val="50000"/>
            </a:schemeClr>
          </a:solidFill>
        </p:grpSpPr>
        <p:sp>
          <p:nvSpPr>
            <p:cNvPr id="23" name="Notched Right Arrow 22"/>
            <p:cNvSpPr/>
            <p:nvPr/>
          </p:nvSpPr>
          <p:spPr>
            <a:xfrm>
              <a:off x="533400" y="3581400"/>
              <a:ext cx="381000" cy="304800"/>
            </a:xfrm>
            <a:prstGeom prst="notched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05320" y="3400961"/>
              <a:ext cx="7833880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wkÿK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K¬v‡m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 _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vK‡j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AbygwZ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wb‡q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cÖ‡ek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Kiv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 I 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K¬vm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 †_‡K †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ei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nIqv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|</a:t>
              </a:r>
              <a:endParaRPr lang="en-US" sz="4000" dirty="0"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33400" y="4590871"/>
            <a:ext cx="8305800" cy="1200329"/>
            <a:chOff x="533400" y="4648200"/>
            <a:chExt cx="8305800" cy="1200329"/>
          </a:xfrm>
          <a:solidFill>
            <a:srgbClr val="7030A0"/>
          </a:solidFill>
        </p:grpSpPr>
        <p:sp>
          <p:nvSpPr>
            <p:cNvPr id="26" name="Notched Right Arrow 25"/>
            <p:cNvSpPr/>
            <p:nvPr/>
          </p:nvSpPr>
          <p:spPr>
            <a:xfrm>
              <a:off x="533400" y="4800600"/>
              <a:ext cx="381000" cy="304800"/>
            </a:xfrm>
            <a:prstGeom prst="notched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05320" y="4648200"/>
              <a:ext cx="783388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dirty="0" err="1" smtClean="0">
                  <a:latin typeface="SutonnyMJ" pitchFamily="2" charset="0"/>
                  <a:cs typeface="SutonnyMJ" pitchFamily="2" charset="0"/>
                </a:rPr>
                <a:t>K¬v‡m</a:t>
              </a:r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latin typeface="SutonnyMJ" pitchFamily="2" charset="0"/>
                  <a:cs typeface="SutonnyMJ" pitchFamily="2" charset="0"/>
                </a:rPr>
                <a:t>wkÿ‡Ki</a:t>
              </a:r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latin typeface="SutonnyMJ" pitchFamily="2" charset="0"/>
                  <a:cs typeface="SutonnyMJ" pitchFamily="2" charset="0"/>
                </a:rPr>
                <a:t>K_v</a:t>
              </a:r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latin typeface="SutonnyMJ" pitchFamily="2" charset="0"/>
                  <a:cs typeface="SutonnyMJ" pitchFamily="2" charset="0"/>
                </a:rPr>
                <a:t>gb‡hvM</a:t>
              </a:r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latin typeface="SutonnyMJ" pitchFamily="2" charset="0"/>
                  <a:cs typeface="SutonnyMJ" pitchFamily="2" charset="0"/>
                </a:rPr>
                <a:t>w`‡q</a:t>
              </a:r>
              <a:r>
                <a:rPr lang="en-US" sz="36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†</a:t>
              </a:r>
              <a:r>
                <a:rPr lang="en-US" sz="3600" dirty="0" err="1" smtClean="0">
                  <a:latin typeface="SutonnyMJ" pitchFamily="2" charset="0"/>
                  <a:cs typeface="SutonnyMJ" pitchFamily="2" charset="0"/>
                </a:rPr>
                <a:t>kvbv</a:t>
              </a:r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 I we`¨</a:t>
              </a:r>
              <a:r>
                <a:rPr lang="en-US" sz="3600" dirty="0" err="1" smtClean="0">
                  <a:latin typeface="SutonnyMJ" pitchFamily="2" charset="0"/>
                  <a:cs typeface="SutonnyMJ" pitchFamily="2" charset="0"/>
                </a:rPr>
                <a:t>vj‡qi</a:t>
              </a:r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latin typeface="SutonnyMJ" pitchFamily="2" charset="0"/>
                  <a:cs typeface="SutonnyMJ" pitchFamily="2" charset="0"/>
                </a:rPr>
                <a:t>wbqg</a:t>
              </a:r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latin typeface="SutonnyMJ" pitchFamily="2" charset="0"/>
                  <a:cs typeface="SutonnyMJ" pitchFamily="2" charset="0"/>
                </a:rPr>
                <a:t>Kvbyb</a:t>
              </a:r>
              <a:r>
                <a:rPr lang="en-US" sz="3600" dirty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†</a:t>
              </a:r>
              <a:r>
                <a:rPr lang="en-US" sz="3600" dirty="0" err="1" smtClean="0">
                  <a:latin typeface="SutonnyMJ" pitchFamily="2" charset="0"/>
                  <a:cs typeface="SutonnyMJ" pitchFamily="2" charset="0"/>
                </a:rPr>
                <a:t>g‡b</a:t>
              </a:r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latin typeface="SutonnyMJ" pitchFamily="2" charset="0"/>
                  <a:cs typeface="SutonnyMJ" pitchFamily="2" charset="0"/>
                </a:rPr>
                <a:t>Pjv</a:t>
              </a:r>
              <a:r>
                <a:rPr lang="en-US" sz="3600" dirty="0" smtClean="0">
                  <a:latin typeface="SutonnyMJ" pitchFamily="2" charset="0"/>
                  <a:cs typeface="SutonnyMJ" pitchFamily="2" charset="0"/>
                </a:rPr>
                <a:t>|</a:t>
              </a:r>
              <a:endParaRPr lang="en-US" sz="3600" dirty="0"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3400" y="5845314"/>
            <a:ext cx="8305800" cy="707886"/>
            <a:chOff x="533400" y="5791200"/>
            <a:chExt cx="8305800" cy="707886"/>
          </a:xfrm>
          <a:solidFill>
            <a:srgbClr val="002060"/>
          </a:solidFill>
        </p:grpSpPr>
        <p:sp>
          <p:nvSpPr>
            <p:cNvPr id="30" name="Notched Right Arrow 29"/>
            <p:cNvSpPr/>
            <p:nvPr/>
          </p:nvSpPr>
          <p:spPr>
            <a:xfrm>
              <a:off x="533400" y="5943600"/>
              <a:ext cx="381000" cy="304800"/>
            </a:xfrm>
            <a:prstGeom prst="notched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05320" y="5791200"/>
              <a:ext cx="783388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eo</a:t>
              </a:r>
              <a:r>
                <a:rPr lang="en-US" sz="4000" dirty="0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K¬v‡mi</a:t>
              </a:r>
              <a:r>
                <a:rPr lang="en-US" sz="4000" dirty="0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QvÎQvÎx</a:t>
              </a:r>
              <a:r>
                <a:rPr lang="en-US" sz="4000" dirty="0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‡`i m¤§</a:t>
              </a:r>
              <a:r>
                <a:rPr lang="en-US" sz="4000" dirty="0" err="1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vb</a:t>
              </a:r>
              <a:r>
                <a:rPr lang="en-US" sz="4000" dirty="0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w`‡q</a:t>
              </a:r>
              <a:r>
                <a:rPr lang="en-US" sz="4000" dirty="0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K_v</a:t>
              </a:r>
              <a:r>
                <a:rPr lang="en-US" sz="4000" dirty="0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ejv</a:t>
              </a:r>
              <a:r>
                <a:rPr lang="en-US" sz="4000" dirty="0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rPr>
                <a:t>| </a:t>
              </a:r>
              <a:endParaRPr lang="en-US" sz="40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29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153400" cy="1323439"/>
          </a:xfrm>
          <a:prstGeom prst="rect">
            <a:avLst/>
          </a:prstGeom>
          <a:solidFill>
            <a:srgbClr val="00206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SutonnyMJ" pitchFamily="2" charset="0"/>
                <a:cs typeface="TonnyMJ" pitchFamily="2" charset="0"/>
              </a:rPr>
              <a:t>1.2.3.4.5.6.7.8.9.</a:t>
            </a:r>
            <a:r>
              <a:rPr lang="en-US" sz="8000" dirty="0" smtClean="0">
                <a:solidFill>
                  <a:srgbClr val="00B050"/>
                </a:solidFill>
                <a:latin typeface="SutonnyMJ" pitchFamily="2" charset="0"/>
                <a:cs typeface="TonnyMJ" pitchFamily="2" charset="0"/>
              </a:rPr>
              <a:t>0</a:t>
            </a:r>
            <a:endParaRPr lang="en-US" sz="8000" dirty="0">
              <a:solidFill>
                <a:srgbClr val="00B050"/>
              </a:solidFill>
              <a:latin typeface="SutonnyMJ" pitchFamily="2" charset="0"/>
              <a:cs typeface="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200400"/>
            <a:ext cx="815340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SutonnyMJ" pitchFamily="2" charset="0"/>
                <a:cs typeface="TonnyMJ" pitchFamily="2" charset="0"/>
              </a:rPr>
              <a:t>11.12.13.14.15.16.17....</a:t>
            </a:r>
            <a:endParaRPr lang="en-US" sz="5400" dirty="0">
              <a:latin typeface="SutonnyMJ" pitchFamily="2" charset="0"/>
              <a:cs typeface="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15340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SutonnyMJ" pitchFamily="2" charset="0"/>
                <a:cs typeface="SutonnyMJ" pitchFamily="2" charset="0"/>
              </a:rPr>
              <a:t>GB ¸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wj‡K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267200"/>
            <a:ext cx="81534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GB ¸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wj‡K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5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216604"/>
            <a:ext cx="81534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G‡`i</a:t>
            </a:r>
            <a:r>
              <a:rPr lang="en-US" sz="6600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6600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6600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6600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6600" dirty="0" err="1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6600" dirty="0" smtClean="0">
                <a:solidFill>
                  <a:schemeClr val="accent4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sz="6600" dirty="0">
              <a:solidFill>
                <a:schemeClr val="accent4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93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voltage.wav"/>
          </p:stSnd>
        </p:sndAc>
      </p:transition>
    </mc:Choice>
    <mc:Fallback xmlns="">
      <p:transition spd="slow"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>
                <a:alpha val="96000"/>
              </a:srgbClr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057400"/>
            <a:ext cx="7620000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SutonnyMJ" pitchFamily="2" charset="0"/>
              </a:rPr>
              <a:t>*</a:t>
            </a:r>
            <a:r>
              <a:rPr lang="bn-BD" sz="6000" dirty="0" smtClean="0">
                <a:latin typeface="Nikosh" pitchFamily="2" charset="0"/>
                <a:cs typeface="Nikosh" pitchFamily="2" charset="0"/>
              </a:rPr>
              <a:t>স্বাভাবিক সংখ্যা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21159"/>
            <a:ext cx="7696200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latin typeface="SutonnyMJ" pitchFamily="2" charset="0"/>
                <a:cs typeface="SutonnyMJ" pitchFamily="2" charset="0"/>
              </a:rPr>
              <a:t>t</a:t>
            </a:r>
            <a:r>
              <a:rPr lang="bn-BD" sz="4400" b="1" u="sng" dirty="0" smtClean="0">
                <a:latin typeface="Nikosh" pitchFamily="2" charset="0"/>
                <a:cs typeface="Nikosh" pitchFamily="2" charset="0"/>
              </a:rPr>
              <a:t>আজকের  পাঠ</a:t>
            </a:r>
            <a:r>
              <a:rPr lang="en-US" sz="4400" b="1" u="sng" dirty="0" smtClean="0">
                <a:latin typeface="SutonnyMJ" pitchFamily="2" charset="0"/>
                <a:cs typeface="SutonnyMJ" pitchFamily="2" charset="0"/>
              </a:rPr>
              <a:t>t</a:t>
            </a:r>
            <a:endParaRPr lang="en-US" sz="44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990600"/>
            <a:ext cx="76200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*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AsK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cwiPq</a:t>
            </a:r>
            <a:endParaRPr lang="en-US" sz="6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3124200"/>
            <a:ext cx="76962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*¯^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54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Rvo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we‡Rvo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msL¨v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4114800"/>
            <a:ext cx="7620000" cy="110799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*‡</a:t>
            </a:r>
            <a:r>
              <a:rPr lang="en-US" sz="6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6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 I †</a:t>
            </a:r>
            <a:r>
              <a:rPr lang="en-US" sz="6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hŠwMK</a:t>
            </a:r>
            <a:r>
              <a:rPr lang="en-US" sz="6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msL¨v</a:t>
            </a:r>
            <a:endParaRPr lang="en-US" sz="66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5334000"/>
            <a:ext cx="7696200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*</a:t>
            </a:r>
            <a:r>
              <a:rPr lang="en-US" sz="66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wefvR¨Zv</a:t>
            </a:r>
            <a:endParaRPr lang="en-US" sz="66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8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2509" y="228600"/>
            <a:ext cx="8534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cvUxMwY‡Z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kwU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cÖZxK</a:t>
            </a:r>
            <a:r>
              <a:rPr lang="en-US" sz="4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†K As¼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G‡`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i‡K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hvq|G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bqwU‡K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v_©K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AsK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k‡liwU‡K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ïb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   </a:t>
            </a:r>
            <a:endParaRPr lang="en-US" sz="4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Flowchart: Delay 4"/>
          <p:cNvSpPr/>
          <p:nvPr/>
        </p:nvSpPr>
        <p:spPr>
          <a:xfrm>
            <a:off x="332509" y="2140527"/>
            <a:ext cx="8485909" cy="1974273"/>
          </a:xfrm>
          <a:prstGeom prst="flowChartDelay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9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A‡cÿv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me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msL¨vB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Z‡ZvwaK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AsK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cvkvcvwk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ewm‡q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As¼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jLv‡K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AsK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cvZb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4000" dirty="0">
              <a:solidFill>
                <a:schemeClr val="bg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304800" y="4267200"/>
            <a:ext cx="8763000" cy="205740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hw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cici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e¨eavb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i‡K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1,2,3,4,5,6,7.................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03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50000"/>
              </a:schemeClr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8686800" cy="1371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>
                <a:latin typeface="SutonnyMJ" pitchFamily="2" charset="0"/>
                <a:cs typeface="SutonnyMJ" pitchFamily="2" charset="0"/>
              </a:rPr>
              <a:t>h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cici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Rvo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ms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L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¨vi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e¨eavb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m¦vfvweK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Rvo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686800" cy="120032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hgbt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- 2,4,6,8.............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038600"/>
            <a:ext cx="8610600" cy="1107996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66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hgbt</a:t>
            </a:r>
            <a:r>
              <a:rPr lang="en-US" sz="66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6600" dirty="0" smtClean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1,3,5,7......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105400"/>
            <a:ext cx="8534400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cÖkœt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30-50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 ¯^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Rvo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we‡Rvo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" y="2724329"/>
            <a:ext cx="8610600" cy="131427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hw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cici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we†Rvo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e¨eavb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i‡K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m¦vfvweK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we‡Rvo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>
                <a:solidFill>
                  <a:prstClr val="white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2922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2018501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1</a:t>
            </a:r>
            <a:r>
              <a:rPr lang="en-US" sz="4800" dirty="0" smtClean="0">
                <a:latin typeface="AdarshaLipiExp"/>
                <a:cs typeface="SutonnyMJ" pitchFamily="2" charset="0"/>
              </a:rPr>
              <a:t>ß5=5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68099" y="381000"/>
            <a:ext cx="2021707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1</a:t>
            </a:r>
            <a:r>
              <a:rPr lang="en-US" sz="4800" dirty="0" smtClean="0">
                <a:latin typeface="AdarshaLipiExp"/>
                <a:cs typeface="SutonnyMJ" pitchFamily="2" charset="0"/>
              </a:rPr>
              <a:t>ß7=7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1980029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1</a:t>
            </a:r>
            <a:r>
              <a:rPr lang="en-US" sz="4800" dirty="0" smtClean="0">
                <a:latin typeface="AdarshaLipiExp"/>
                <a:cs typeface="SutonnyMJ" pitchFamily="2" charset="0"/>
              </a:rPr>
              <a:t>ß2=2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8099" y="1447800"/>
            <a:ext cx="2028119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1</a:t>
            </a:r>
            <a:r>
              <a:rPr lang="en-US" sz="4800" dirty="0" smtClean="0">
                <a:latin typeface="AdarshaLipiExp"/>
                <a:cs typeface="SutonnyMJ" pitchFamily="2" charset="0"/>
              </a:rPr>
              <a:t>ß3=3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2514600"/>
            <a:ext cx="8305800" cy="19812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fv½‡j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we‡kølb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Ge</a:t>
            </a:r>
            <a:r>
              <a:rPr lang="bn-BD" sz="4400" dirty="0" smtClean="0">
                <a:latin typeface="SutonnyMJ" pitchFamily="2" charset="0"/>
                <a:cs typeface="SutonnyMJ" pitchFamily="2" charset="0"/>
              </a:rPr>
              <a:t>s J msL¨v Qvov Ab¨ †Kvb msL¨v cvIqv hvq bv Zv‡K †gŠwjK msL¨v e‡j|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800600"/>
            <a:ext cx="8153400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4800" dirty="0" smtClean="0">
                <a:latin typeface="SutonnyMJ" pitchFamily="2" charset="0"/>
                <a:cs typeface="SutonnyMJ" pitchFamily="2" charset="0"/>
              </a:rPr>
              <a:t>KvRt- 1-30 Gi g‡a¨ KqwU †gŠwjK msL¨v I wK wK? LvZvq wjL|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9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594</TotalTime>
  <Words>589</Words>
  <Application>Microsoft Office PowerPoint</Application>
  <PresentationFormat>On-screen Show (4:3)</PresentationFormat>
  <Paragraphs>76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YEASIN SHARDER</dc:creator>
  <cp:lastModifiedBy>Mohosina Islam</cp:lastModifiedBy>
  <cp:revision>64</cp:revision>
  <dcterms:created xsi:type="dcterms:W3CDTF">2006-08-16T00:00:00Z</dcterms:created>
  <dcterms:modified xsi:type="dcterms:W3CDTF">2020-09-03T00:24:23Z</dcterms:modified>
</cp:coreProperties>
</file>