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0A"/>
    <a:srgbClr val="1406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24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00559-55E4-4FE0-A58C-669859C61BEA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FFFB40-E348-4A53-B465-12F790CF5BF0}">
      <dgm:prSet/>
      <dgm:spPr>
        <a:solidFill>
          <a:srgbClr val="FF0000"/>
        </a:solidFill>
        <a:ln w="76200">
          <a:solidFill>
            <a:srgbClr val="00B050"/>
          </a:solidFill>
        </a:ln>
      </dgm:spPr>
      <dgm:t>
        <a:bodyPr/>
        <a:lstStyle/>
        <a:p>
          <a:pPr rtl="0"/>
          <a:r>
            <a:rPr lang="en-US" dirty="0" err="1" smtClean="0"/>
            <a:t>প্রাণিজগতের</a:t>
          </a:r>
          <a:r>
            <a:rPr lang="en-US" dirty="0" smtClean="0"/>
            <a:t> </a:t>
          </a:r>
          <a:r>
            <a:rPr lang="en-US" dirty="0" err="1" smtClean="0"/>
            <a:t>শ্রেণিবিন্যাস</a:t>
          </a:r>
          <a:r>
            <a:rPr lang="en-US" dirty="0" smtClean="0"/>
            <a:t> </a:t>
          </a:r>
          <a:endParaRPr lang="en-US" dirty="0"/>
        </a:p>
      </dgm:t>
    </dgm:pt>
    <dgm:pt modelId="{82BD2ED3-3BD8-4077-B1B3-C2FD963FC5DD}" type="parTrans" cxnId="{B70623A5-3F84-496A-B35E-62EC9EB4B610}">
      <dgm:prSet/>
      <dgm:spPr/>
      <dgm:t>
        <a:bodyPr/>
        <a:lstStyle/>
        <a:p>
          <a:endParaRPr lang="en-US"/>
        </a:p>
      </dgm:t>
    </dgm:pt>
    <dgm:pt modelId="{2E30FE44-F798-4F0E-BA3D-2319699F7402}" type="sibTrans" cxnId="{B70623A5-3F84-496A-B35E-62EC9EB4B610}">
      <dgm:prSet/>
      <dgm:spPr/>
      <dgm:t>
        <a:bodyPr/>
        <a:lstStyle/>
        <a:p>
          <a:endParaRPr lang="en-US"/>
        </a:p>
      </dgm:t>
    </dgm:pt>
    <dgm:pt modelId="{BD4197DB-CF3B-40A6-B260-FF614EC41485}" type="pres">
      <dgm:prSet presAssocID="{F1E00559-55E4-4FE0-A58C-669859C61B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C8DABD-F18E-49DD-9240-8C863BBE615A}" type="pres">
      <dgm:prSet presAssocID="{85FFFB40-E348-4A53-B465-12F790CF5B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31C83-6FBC-4820-839A-206A4FE4EFB2}" type="presOf" srcId="{F1E00559-55E4-4FE0-A58C-669859C61BEA}" destId="{BD4197DB-CF3B-40A6-B260-FF614EC41485}" srcOrd="0" destOrd="0" presId="urn:microsoft.com/office/officeart/2005/8/layout/cycle2"/>
    <dgm:cxn modelId="{B70623A5-3F84-496A-B35E-62EC9EB4B610}" srcId="{F1E00559-55E4-4FE0-A58C-669859C61BEA}" destId="{85FFFB40-E348-4A53-B465-12F790CF5BF0}" srcOrd="0" destOrd="0" parTransId="{82BD2ED3-3BD8-4077-B1B3-C2FD963FC5DD}" sibTransId="{2E30FE44-F798-4F0E-BA3D-2319699F7402}"/>
    <dgm:cxn modelId="{F8B44865-3C7A-4003-BD2A-2B4EC2AD8798}" type="presOf" srcId="{85FFFB40-E348-4A53-B465-12F790CF5BF0}" destId="{DCC8DABD-F18E-49DD-9240-8C863BBE615A}" srcOrd="0" destOrd="0" presId="urn:microsoft.com/office/officeart/2005/8/layout/cycle2"/>
    <dgm:cxn modelId="{B61FB077-0CCC-4CF5-9641-B247C8395F70}" type="presParOf" srcId="{BD4197DB-CF3B-40A6-B260-FF614EC41485}" destId="{DCC8DABD-F18E-49DD-9240-8C863BBE615A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25DC3-2EEA-4F2B-95DA-755E917519E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E2C3D3-72E6-4415-A61F-3C41FEEC2A09}">
      <dgm:prSet phldrT="[Text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err="1" smtClean="0">
              <a:latin typeface="SutonnyOMJ" pitchFamily="2" charset="0"/>
              <a:cs typeface="SutonnyOMJ" pitchFamily="2" charset="0"/>
            </a:rPr>
            <a:t>জগ</a:t>
          </a:r>
          <a:r>
            <a:rPr lang="en-US" sz="3200" b="1" dirty="0" smtClean="0">
              <a:latin typeface="SutonnyOMJ" pitchFamily="2" charset="0"/>
              <a:cs typeface="SutonnyOMJ" pitchFamily="2" charset="0"/>
            </a:rPr>
            <a:t>ৎ</a:t>
          </a:r>
          <a:endParaRPr lang="en-US" sz="3200" b="1" dirty="0">
            <a:latin typeface="SutonnyOMJ" pitchFamily="2" charset="0"/>
            <a:cs typeface="SutonnyOMJ" pitchFamily="2" charset="0"/>
          </a:endParaRPr>
        </a:p>
      </dgm:t>
    </dgm:pt>
    <dgm:pt modelId="{9EAB6B1A-7BC7-4EC2-9F6F-6F2CD3B322F9}" type="parTrans" cxnId="{17948BD7-8B12-4E31-8A4A-FE9D1CA337EF}">
      <dgm:prSet/>
      <dgm:spPr/>
      <dgm:t>
        <a:bodyPr/>
        <a:lstStyle/>
        <a:p>
          <a:endParaRPr lang="en-US"/>
        </a:p>
      </dgm:t>
    </dgm:pt>
    <dgm:pt modelId="{DDD23F11-28E1-4551-A0B1-0E1511D678E1}" type="sibTrans" cxnId="{17948BD7-8B12-4E31-8A4A-FE9D1CA337EF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AD49C0A-FAED-408B-BCE3-5E82C435DC12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err="1" smtClean="0"/>
            <a:t>পর্ব</a:t>
          </a:r>
          <a:endParaRPr lang="en-US" sz="3200" b="1" dirty="0"/>
        </a:p>
      </dgm:t>
    </dgm:pt>
    <dgm:pt modelId="{C41E3BDA-CCF5-4DE0-9C6D-DBCAAB4670B7}" type="parTrans" cxnId="{AC5C089B-8E61-4247-9821-1E0F55F1D892}">
      <dgm:prSet/>
      <dgm:spPr/>
      <dgm:t>
        <a:bodyPr/>
        <a:lstStyle/>
        <a:p>
          <a:endParaRPr lang="en-US"/>
        </a:p>
      </dgm:t>
    </dgm:pt>
    <dgm:pt modelId="{1F46D109-2EF4-4FD0-A91E-B064B97A97AE}" type="sibTrans" cxnId="{AC5C089B-8E61-4247-9821-1E0F55F1D892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34435A4-AE7E-4B0D-9B58-7A7282046AD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err="1" smtClean="0">
              <a:latin typeface="SutonnyOMJ" pitchFamily="2" charset="0"/>
              <a:cs typeface="SutonnyOMJ" pitchFamily="2" charset="0"/>
            </a:rPr>
            <a:t>শ্রেণি</a:t>
          </a:r>
          <a:endParaRPr lang="en-US" sz="3200" b="1" dirty="0">
            <a:latin typeface="SutonnyOMJ" pitchFamily="2" charset="0"/>
            <a:cs typeface="SutonnyOMJ" pitchFamily="2" charset="0"/>
          </a:endParaRPr>
        </a:p>
      </dgm:t>
    </dgm:pt>
    <dgm:pt modelId="{FCB81632-9B32-4B05-A5CB-C3A4210A0C9E}" type="parTrans" cxnId="{ADA864B6-08B6-4205-9AF4-2DE346DB4FD4}">
      <dgm:prSet/>
      <dgm:spPr/>
      <dgm:t>
        <a:bodyPr/>
        <a:lstStyle/>
        <a:p>
          <a:endParaRPr lang="en-US"/>
        </a:p>
      </dgm:t>
    </dgm:pt>
    <dgm:pt modelId="{311BE159-EE1C-465B-9057-53B4C645EFC0}" type="sibTrans" cxnId="{ADA864B6-08B6-4205-9AF4-2DE346DB4FD4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68DC420-21D0-419F-92D9-E921AA2B9D6F}">
      <dgm:prSet phldrT="[Tex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err="1" smtClean="0">
              <a:latin typeface="SutonnyOMJ" pitchFamily="2" charset="0"/>
              <a:cs typeface="SutonnyOMJ" pitchFamily="2" charset="0"/>
            </a:rPr>
            <a:t>বর্গ</a:t>
          </a:r>
          <a:endParaRPr lang="en-US" sz="3200" b="1" dirty="0">
            <a:latin typeface="SutonnyOMJ" pitchFamily="2" charset="0"/>
            <a:cs typeface="SutonnyOMJ" pitchFamily="2" charset="0"/>
          </a:endParaRPr>
        </a:p>
      </dgm:t>
    </dgm:pt>
    <dgm:pt modelId="{D0E48ED1-57A2-48C6-9939-23A6AC9CCF40}" type="parTrans" cxnId="{0A3D399E-9C7C-46ED-8324-BF323F46ED4B}">
      <dgm:prSet/>
      <dgm:spPr/>
      <dgm:t>
        <a:bodyPr/>
        <a:lstStyle/>
        <a:p>
          <a:endParaRPr lang="en-US"/>
        </a:p>
      </dgm:t>
    </dgm:pt>
    <dgm:pt modelId="{67A387F7-1D6A-4A32-AA79-E4404D68D48A}" type="sibTrans" cxnId="{0A3D399E-9C7C-46ED-8324-BF323F46ED4B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5100A26-1D18-41A3-840A-6B1471EF3C54}">
      <dgm:prSet phldrT="[Text]" custT="1"/>
      <dgm:spPr>
        <a:solidFill>
          <a:schemeClr val="tx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err="1" smtClean="0">
              <a:latin typeface="SutonnyOMJ" pitchFamily="2" charset="0"/>
              <a:cs typeface="SutonnyOMJ" pitchFamily="2" charset="0"/>
            </a:rPr>
            <a:t>গোত্র</a:t>
          </a:r>
          <a:endParaRPr lang="en-US" sz="3200" b="1" dirty="0">
            <a:latin typeface="SutonnyOMJ" pitchFamily="2" charset="0"/>
            <a:cs typeface="SutonnyOMJ" pitchFamily="2" charset="0"/>
          </a:endParaRPr>
        </a:p>
      </dgm:t>
    </dgm:pt>
    <dgm:pt modelId="{DC0FA490-80F8-46EE-813D-E120FEB384FE}" type="parTrans" cxnId="{B26FD246-36F5-4A00-842B-999615A7FF20}">
      <dgm:prSet/>
      <dgm:spPr/>
      <dgm:t>
        <a:bodyPr/>
        <a:lstStyle/>
        <a:p>
          <a:endParaRPr lang="en-US"/>
        </a:p>
      </dgm:t>
    </dgm:pt>
    <dgm:pt modelId="{9E31FD47-2CCC-4045-A759-EE1DE277B982}" type="sibTrans" cxnId="{B26FD246-36F5-4A00-842B-999615A7FF20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1DE8F9C-8765-4FDE-8C12-6E95E73DA8AE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err="1" smtClean="0">
              <a:latin typeface="SutonnyOMJ" pitchFamily="2" charset="0"/>
              <a:cs typeface="SutonnyOMJ" pitchFamily="2" charset="0"/>
            </a:rPr>
            <a:t>গণ</a:t>
          </a:r>
          <a:endParaRPr lang="en-US" sz="3200" b="1" dirty="0">
            <a:latin typeface="SutonnyOMJ" pitchFamily="2" charset="0"/>
            <a:cs typeface="SutonnyOMJ" pitchFamily="2" charset="0"/>
          </a:endParaRPr>
        </a:p>
      </dgm:t>
    </dgm:pt>
    <dgm:pt modelId="{6EDFB73B-6932-4126-B2B2-701E8826333F}" type="parTrans" cxnId="{44752449-93FA-4311-AC9B-DB81A52A1613}">
      <dgm:prSet/>
      <dgm:spPr/>
      <dgm:t>
        <a:bodyPr/>
        <a:lstStyle/>
        <a:p>
          <a:endParaRPr lang="en-US"/>
        </a:p>
      </dgm:t>
    </dgm:pt>
    <dgm:pt modelId="{4D794DD8-4661-4A8E-B959-89546BFE7C77}" type="sibTrans" cxnId="{44752449-93FA-4311-AC9B-DB81A52A1613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6DE6258-2962-4E96-9572-5B8926F3A562}">
      <dgm:prSet phldrT="[Text]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err="1" smtClean="0">
              <a:latin typeface="SutonnyOMJ" pitchFamily="2" charset="0"/>
              <a:cs typeface="SutonnyOMJ" pitchFamily="2" charset="0"/>
            </a:rPr>
            <a:t>প্রজাতি</a:t>
          </a:r>
          <a:endParaRPr lang="en-US" sz="3200" b="1" dirty="0">
            <a:latin typeface="SutonnyOMJ" pitchFamily="2" charset="0"/>
            <a:cs typeface="SutonnyOMJ" pitchFamily="2" charset="0"/>
          </a:endParaRPr>
        </a:p>
      </dgm:t>
    </dgm:pt>
    <dgm:pt modelId="{4B1340D3-E9E1-49FB-8B55-5E91F6E36862}" type="parTrans" cxnId="{9E1DC457-AAEA-4A1F-B92E-68C04C48BEFC}">
      <dgm:prSet/>
      <dgm:spPr/>
      <dgm:t>
        <a:bodyPr/>
        <a:lstStyle/>
        <a:p>
          <a:endParaRPr lang="en-US"/>
        </a:p>
      </dgm:t>
    </dgm:pt>
    <dgm:pt modelId="{739AD5D7-2E17-4F32-8A5F-999D16AEB298}" type="sibTrans" cxnId="{9E1DC457-AAEA-4A1F-B92E-68C04C48BEFC}">
      <dgm:prSet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D0328CF-1193-4D01-9ABF-F8523C8601CF}" type="pres">
      <dgm:prSet presAssocID="{70925DC3-2EEA-4F2B-95DA-755E917519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FCAC4E-1A89-49EC-8836-8B7D44B84B11}" type="pres">
      <dgm:prSet presAssocID="{FFE2C3D3-72E6-4415-A61F-3C41FEEC2A0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60CE8-DB85-4BAA-ADC4-F94A28AE6445}" type="pres">
      <dgm:prSet presAssocID="{DDD23F11-28E1-4551-A0B1-0E1511D678E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0850934-9A99-49E9-8BFE-F841F6C71901}" type="pres">
      <dgm:prSet presAssocID="{DDD23F11-28E1-4551-A0B1-0E1511D678E1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D91485EC-F6FA-49E4-A60C-D8B06011BF9C}" type="pres">
      <dgm:prSet presAssocID="{1AD49C0A-FAED-408B-BCE3-5E82C435DC1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B4170-4468-4AB0-AD7A-FA493A07A0EF}" type="pres">
      <dgm:prSet presAssocID="{1F46D109-2EF4-4FD0-A91E-B064B97A97AE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C1B1216-4EB4-4568-988B-66ABD6255435}" type="pres">
      <dgm:prSet presAssocID="{1F46D109-2EF4-4FD0-A91E-B064B97A97AE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4F91C52-9429-426E-BC9B-7105FFD928CF}" type="pres">
      <dgm:prSet presAssocID="{E34435A4-AE7E-4B0D-9B58-7A7282046AD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39A06-75AE-4AE7-8E87-CC4054843C9F}" type="pres">
      <dgm:prSet presAssocID="{311BE159-EE1C-465B-9057-53B4C645EFC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18835780-EF34-491D-84A1-879B736DF4F7}" type="pres">
      <dgm:prSet presAssocID="{311BE159-EE1C-465B-9057-53B4C645EFC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74D57F6-FE44-4E1C-A7A8-EFB07465EC86}" type="pres">
      <dgm:prSet presAssocID="{B68DC420-21D0-419F-92D9-E921AA2B9D6F}" presName="node" presStyleLbl="node1" presStyleIdx="3" presStyleCnt="7" custRadScaleRad="100272" custRadScaleInc="-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992D6-317C-4B5B-8721-23B959D1C7F8}" type="pres">
      <dgm:prSet presAssocID="{67A387F7-1D6A-4A32-AA79-E4404D68D48A}" presName="sibTrans" presStyleLbl="sibTrans2D1" presStyleIdx="3" presStyleCnt="7"/>
      <dgm:spPr/>
      <dgm:t>
        <a:bodyPr/>
        <a:lstStyle/>
        <a:p>
          <a:endParaRPr lang="en-US"/>
        </a:p>
      </dgm:t>
    </dgm:pt>
    <dgm:pt modelId="{FEA9921F-E9F0-4CC9-8E3A-44D16CF72AE2}" type="pres">
      <dgm:prSet presAssocID="{67A387F7-1D6A-4A32-AA79-E4404D68D48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EE8B8F7-F247-4353-8243-98D2856EC325}" type="pres">
      <dgm:prSet presAssocID="{F5100A26-1D18-41A3-840A-6B1471EF3C5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13EAA-597D-4CCC-B66A-025AF5EFB2A1}" type="pres">
      <dgm:prSet presAssocID="{9E31FD47-2CCC-4045-A759-EE1DE277B98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DF11832E-DBD6-44CB-95AE-7C2BA6100759}" type="pres">
      <dgm:prSet presAssocID="{9E31FD47-2CCC-4045-A759-EE1DE277B98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0EA2A2E3-2C54-45EA-A711-2C12384EB9D8}" type="pres">
      <dgm:prSet presAssocID="{E1DE8F9C-8765-4FDE-8C12-6E95E73DA8A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AC3CD-E5B4-4BE7-BDCD-123362156F3D}" type="pres">
      <dgm:prSet presAssocID="{4D794DD8-4661-4A8E-B959-89546BFE7C77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87B6FF9-195D-4872-AD2F-06FDB3B8AD67}" type="pres">
      <dgm:prSet presAssocID="{4D794DD8-4661-4A8E-B959-89546BFE7C77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A396211A-4C33-4C38-8A62-3A97FE9DB9DB}" type="pres">
      <dgm:prSet presAssocID="{56DE6258-2962-4E96-9572-5B8926F3A562}" presName="node" presStyleLbl="node1" presStyleIdx="6" presStyleCnt="7" custScaleX="100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05D78-01E4-4E31-9BE2-C1D371FF0F4A}" type="pres">
      <dgm:prSet presAssocID="{739AD5D7-2E17-4F32-8A5F-999D16AEB298}" presName="sibTrans" presStyleLbl="sibTrans2D1" presStyleIdx="6" presStyleCnt="7"/>
      <dgm:spPr/>
      <dgm:t>
        <a:bodyPr/>
        <a:lstStyle/>
        <a:p>
          <a:endParaRPr lang="en-US"/>
        </a:p>
      </dgm:t>
    </dgm:pt>
    <dgm:pt modelId="{8C548230-E2ED-47AB-85B6-2E4DB1C898DA}" type="pres">
      <dgm:prSet presAssocID="{739AD5D7-2E17-4F32-8A5F-999D16AEB298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44752449-93FA-4311-AC9B-DB81A52A1613}" srcId="{70925DC3-2EEA-4F2B-95DA-755E917519E2}" destId="{E1DE8F9C-8765-4FDE-8C12-6E95E73DA8AE}" srcOrd="5" destOrd="0" parTransId="{6EDFB73B-6932-4126-B2B2-701E8826333F}" sibTransId="{4D794DD8-4661-4A8E-B959-89546BFE7C77}"/>
    <dgm:cxn modelId="{8C1ED03F-A958-4D2F-8A2E-96B14EF3CCF5}" type="presOf" srcId="{1F46D109-2EF4-4FD0-A91E-B064B97A97AE}" destId="{FC1B1216-4EB4-4568-988B-66ABD6255435}" srcOrd="1" destOrd="0" presId="urn:microsoft.com/office/officeart/2005/8/layout/cycle2"/>
    <dgm:cxn modelId="{62625016-5B94-4071-8DF0-29294EADF76E}" type="presOf" srcId="{4D794DD8-4661-4A8E-B959-89546BFE7C77}" destId="{C6BAC3CD-E5B4-4BE7-BDCD-123362156F3D}" srcOrd="0" destOrd="0" presId="urn:microsoft.com/office/officeart/2005/8/layout/cycle2"/>
    <dgm:cxn modelId="{D67F6780-09E1-4CDE-A1C8-EE31E707B25B}" type="presOf" srcId="{739AD5D7-2E17-4F32-8A5F-999D16AEB298}" destId="{20305D78-01E4-4E31-9BE2-C1D371FF0F4A}" srcOrd="0" destOrd="0" presId="urn:microsoft.com/office/officeart/2005/8/layout/cycle2"/>
    <dgm:cxn modelId="{052FA084-987F-415E-BE9C-72EA34C3B7E6}" type="presOf" srcId="{739AD5D7-2E17-4F32-8A5F-999D16AEB298}" destId="{8C548230-E2ED-47AB-85B6-2E4DB1C898DA}" srcOrd="1" destOrd="0" presId="urn:microsoft.com/office/officeart/2005/8/layout/cycle2"/>
    <dgm:cxn modelId="{AC5C089B-8E61-4247-9821-1E0F55F1D892}" srcId="{70925DC3-2EEA-4F2B-95DA-755E917519E2}" destId="{1AD49C0A-FAED-408B-BCE3-5E82C435DC12}" srcOrd="1" destOrd="0" parTransId="{C41E3BDA-CCF5-4DE0-9C6D-DBCAAB4670B7}" sibTransId="{1F46D109-2EF4-4FD0-A91E-B064B97A97AE}"/>
    <dgm:cxn modelId="{A97082CD-DF55-471E-8912-595443C57CF9}" type="presOf" srcId="{F5100A26-1D18-41A3-840A-6B1471EF3C54}" destId="{5EE8B8F7-F247-4353-8243-98D2856EC325}" srcOrd="0" destOrd="0" presId="urn:microsoft.com/office/officeart/2005/8/layout/cycle2"/>
    <dgm:cxn modelId="{AA65CD3E-BD4A-4BC8-9C0B-960867DA6AE1}" type="presOf" srcId="{67A387F7-1D6A-4A32-AA79-E4404D68D48A}" destId="{FEA9921F-E9F0-4CC9-8E3A-44D16CF72AE2}" srcOrd="1" destOrd="0" presId="urn:microsoft.com/office/officeart/2005/8/layout/cycle2"/>
    <dgm:cxn modelId="{0392F4E4-8FA1-4ABE-8C00-0CD856424A84}" type="presOf" srcId="{56DE6258-2962-4E96-9572-5B8926F3A562}" destId="{A396211A-4C33-4C38-8A62-3A97FE9DB9DB}" srcOrd="0" destOrd="0" presId="urn:microsoft.com/office/officeart/2005/8/layout/cycle2"/>
    <dgm:cxn modelId="{45AE799B-352D-48BC-B0B0-E1142D4595C5}" type="presOf" srcId="{311BE159-EE1C-465B-9057-53B4C645EFC0}" destId="{18835780-EF34-491D-84A1-879B736DF4F7}" srcOrd="1" destOrd="0" presId="urn:microsoft.com/office/officeart/2005/8/layout/cycle2"/>
    <dgm:cxn modelId="{9E1DC457-AAEA-4A1F-B92E-68C04C48BEFC}" srcId="{70925DC3-2EEA-4F2B-95DA-755E917519E2}" destId="{56DE6258-2962-4E96-9572-5B8926F3A562}" srcOrd="6" destOrd="0" parTransId="{4B1340D3-E9E1-49FB-8B55-5E91F6E36862}" sibTransId="{739AD5D7-2E17-4F32-8A5F-999D16AEB298}"/>
    <dgm:cxn modelId="{882875A2-F575-4129-810C-7183CD5B7C3B}" type="presOf" srcId="{E34435A4-AE7E-4B0D-9B58-7A7282046AD5}" destId="{34F91C52-9429-426E-BC9B-7105FFD928CF}" srcOrd="0" destOrd="0" presId="urn:microsoft.com/office/officeart/2005/8/layout/cycle2"/>
    <dgm:cxn modelId="{FA7DEC22-61D7-48DD-BEF5-799D84E3E98D}" type="presOf" srcId="{B68DC420-21D0-419F-92D9-E921AA2B9D6F}" destId="{E74D57F6-FE44-4E1C-A7A8-EFB07465EC86}" srcOrd="0" destOrd="0" presId="urn:microsoft.com/office/officeart/2005/8/layout/cycle2"/>
    <dgm:cxn modelId="{81233227-7BAD-4183-8BB7-11AE8121BB8B}" type="presOf" srcId="{311BE159-EE1C-465B-9057-53B4C645EFC0}" destId="{1B339A06-75AE-4AE7-8E87-CC4054843C9F}" srcOrd="0" destOrd="0" presId="urn:microsoft.com/office/officeart/2005/8/layout/cycle2"/>
    <dgm:cxn modelId="{89D7DFE8-D6E9-40E6-9715-7521A5569D45}" type="presOf" srcId="{DDD23F11-28E1-4551-A0B1-0E1511D678E1}" destId="{EE360CE8-DB85-4BAA-ADC4-F94A28AE6445}" srcOrd="0" destOrd="0" presId="urn:microsoft.com/office/officeart/2005/8/layout/cycle2"/>
    <dgm:cxn modelId="{5C9E4E84-6D11-4214-803A-0FC6C09B85A1}" type="presOf" srcId="{70925DC3-2EEA-4F2B-95DA-755E917519E2}" destId="{1D0328CF-1193-4D01-9ABF-F8523C8601CF}" srcOrd="0" destOrd="0" presId="urn:microsoft.com/office/officeart/2005/8/layout/cycle2"/>
    <dgm:cxn modelId="{0A3D399E-9C7C-46ED-8324-BF323F46ED4B}" srcId="{70925DC3-2EEA-4F2B-95DA-755E917519E2}" destId="{B68DC420-21D0-419F-92D9-E921AA2B9D6F}" srcOrd="3" destOrd="0" parTransId="{D0E48ED1-57A2-48C6-9939-23A6AC9CCF40}" sibTransId="{67A387F7-1D6A-4A32-AA79-E4404D68D48A}"/>
    <dgm:cxn modelId="{B26FD246-36F5-4A00-842B-999615A7FF20}" srcId="{70925DC3-2EEA-4F2B-95DA-755E917519E2}" destId="{F5100A26-1D18-41A3-840A-6B1471EF3C54}" srcOrd="4" destOrd="0" parTransId="{DC0FA490-80F8-46EE-813D-E120FEB384FE}" sibTransId="{9E31FD47-2CCC-4045-A759-EE1DE277B982}"/>
    <dgm:cxn modelId="{8B34B66F-64C7-4704-8697-B6A2832297F2}" type="presOf" srcId="{4D794DD8-4661-4A8E-B959-89546BFE7C77}" destId="{B87B6FF9-195D-4872-AD2F-06FDB3B8AD67}" srcOrd="1" destOrd="0" presId="urn:microsoft.com/office/officeart/2005/8/layout/cycle2"/>
    <dgm:cxn modelId="{ADA864B6-08B6-4205-9AF4-2DE346DB4FD4}" srcId="{70925DC3-2EEA-4F2B-95DA-755E917519E2}" destId="{E34435A4-AE7E-4B0D-9B58-7A7282046AD5}" srcOrd="2" destOrd="0" parTransId="{FCB81632-9B32-4B05-A5CB-C3A4210A0C9E}" sibTransId="{311BE159-EE1C-465B-9057-53B4C645EFC0}"/>
    <dgm:cxn modelId="{63FC77F2-7AE4-42FD-857F-A7D52E050BEF}" type="presOf" srcId="{FFE2C3D3-72E6-4415-A61F-3C41FEEC2A09}" destId="{08FCAC4E-1A89-49EC-8836-8B7D44B84B11}" srcOrd="0" destOrd="0" presId="urn:microsoft.com/office/officeart/2005/8/layout/cycle2"/>
    <dgm:cxn modelId="{0DAF001F-74DB-4A0E-8B6F-70536C75787C}" type="presOf" srcId="{1F46D109-2EF4-4FD0-A91E-B064B97A97AE}" destId="{CF7B4170-4468-4AB0-AD7A-FA493A07A0EF}" srcOrd="0" destOrd="0" presId="urn:microsoft.com/office/officeart/2005/8/layout/cycle2"/>
    <dgm:cxn modelId="{319C06B3-3EC5-47AE-9255-202C62AE3F61}" type="presOf" srcId="{9E31FD47-2CCC-4045-A759-EE1DE277B982}" destId="{40713EAA-597D-4CCC-B66A-025AF5EFB2A1}" srcOrd="0" destOrd="0" presId="urn:microsoft.com/office/officeart/2005/8/layout/cycle2"/>
    <dgm:cxn modelId="{17948BD7-8B12-4E31-8A4A-FE9D1CA337EF}" srcId="{70925DC3-2EEA-4F2B-95DA-755E917519E2}" destId="{FFE2C3D3-72E6-4415-A61F-3C41FEEC2A09}" srcOrd="0" destOrd="0" parTransId="{9EAB6B1A-7BC7-4EC2-9F6F-6F2CD3B322F9}" sibTransId="{DDD23F11-28E1-4551-A0B1-0E1511D678E1}"/>
    <dgm:cxn modelId="{5D72BFB1-CFAC-4F15-A44F-09BB26469D00}" type="presOf" srcId="{DDD23F11-28E1-4551-A0B1-0E1511D678E1}" destId="{C0850934-9A99-49E9-8BFE-F841F6C71901}" srcOrd="1" destOrd="0" presId="urn:microsoft.com/office/officeart/2005/8/layout/cycle2"/>
    <dgm:cxn modelId="{82C89AD2-55C3-4A73-A698-F36798C4FD4A}" type="presOf" srcId="{9E31FD47-2CCC-4045-A759-EE1DE277B982}" destId="{DF11832E-DBD6-44CB-95AE-7C2BA6100759}" srcOrd="1" destOrd="0" presId="urn:microsoft.com/office/officeart/2005/8/layout/cycle2"/>
    <dgm:cxn modelId="{AF4CC488-2DE2-4424-80ED-C954F31E5A6A}" type="presOf" srcId="{67A387F7-1D6A-4A32-AA79-E4404D68D48A}" destId="{5D6992D6-317C-4B5B-8721-23B959D1C7F8}" srcOrd="0" destOrd="0" presId="urn:microsoft.com/office/officeart/2005/8/layout/cycle2"/>
    <dgm:cxn modelId="{F48338EE-C78F-483B-9B41-E2E18BE219BC}" type="presOf" srcId="{E1DE8F9C-8765-4FDE-8C12-6E95E73DA8AE}" destId="{0EA2A2E3-2C54-45EA-A711-2C12384EB9D8}" srcOrd="0" destOrd="0" presId="urn:microsoft.com/office/officeart/2005/8/layout/cycle2"/>
    <dgm:cxn modelId="{006EA072-F874-4235-A43A-ADB6EDF820F7}" type="presOf" srcId="{1AD49C0A-FAED-408B-BCE3-5E82C435DC12}" destId="{D91485EC-F6FA-49E4-A60C-D8B06011BF9C}" srcOrd="0" destOrd="0" presId="urn:microsoft.com/office/officeart/2005/8/layout/cycle2"/>
    <dgm:cxn modelId="{D959241B-5E34-4DA2-80E3-2528547DA63F}" type="presParOf" srcId="{1D0328CF-1193-4D01-9ABF-F8523C8601CF}" destId="{08FCAC4E-1A89-49EC-8836-8B7D44B84B11}" srcOrd="0" destOrd="0" presId="urn:microsoft.com/office/officeart/2005/8/layout/cycle2"/>
    <dgm:cxn modelId="{6151DE48-2A1E-4DA9-85AA-9DBA0A27E0CD}" type="presParOf" srcId="{1D0328CF-1193-4D01-9ABF-F8523C8601CF}" destId="{EE360CE8-DB85-4BAA-ADC4-F94A28AE6445}" srcOrd="1" destOrd="0" presId="urn:microsoft.com/office/officeart/2005/8/layout/cycle2"/>
    <dgm:cxn modelId="{DE77BB3E-3AA9-471D-8502-E0C895E29B7B}" type="presParOf" srcId="{EE360CE8-DB85-4BAA-ADC4-F94A28AE6445}" destId="{C0850934-9A99-49E9-8BFE-F841F6C71901}" srcOrd="0" destOrd="0" presId="urn:microsoft.com/office/officeart/2005/8/layout/cycle2"/>
    <dgm:cxn modelId="{7E095A8B-FC57-4D60-A98A-E05DC58B768C}" type="presParOf" srcId="{1D0328CF-1193-4D01-9ABF-F8523C8601CF}" destId="{D91485EC-F6FA-49E4-A60C-D8B06011BF9C}" srcOrd="2" destOrd="0" presId="urn:microsoft.com/office/officeart/2005/8/layout/cycle2"/>
    <dgm:cxn modelId="{727D4730-A5AD-4D82-86DD-6EDCD726E03E}" type="presParOf" srcId="{1D0328CF-1193-4D01-9ABF-F8523C8601CF}" destId="{CF7B4170-4468-4AB0-AD7A-FA493A07A0EF}" srcOrd="3" destOrd="0" presId="urn:microsoft.com/office/officeart/2005/8/layout/cycle2"/>
    <dgm:cxn modelId="{63D43710-091D-4406-8ACB-E16D157E054D}" type="presParOf" srcId="{CF7B4170-4468-4AB0-AD7A-FA493A07A0EF}" destId="{FC1B1216-4EB4-4568-988B-66ABD6255435}" srcOrd="0" destOrd="0" presId="urn:microsoft.com/office/officeart/2005/8/layout/cycle2"/>
    <dgm:cxn modelId="{B1C6FF35-428A-4D35-9D88-0CD84289F21A}" type="presParOf" srcId="{1D0328CF-1193-4D01-9ABF-F8523C8601CF}" destId="{34F91C52-9429-426E-BC9B-7105FFD928CF}" srcOrd="4" destOrd="0" presId="urn:microsoft.com/office/officeart/2005/8/layout/cycle2"/>
    <dgm:cxn modelId="{D5E3B20E-FEC0-45FC-9443-7427F0F7628D}" type="presParOf" srcId="{1D0328CF-1193-4D01-9ABF-F8523C8601CF}" destId="{1B339A06-75AE-4AE7-8E87-CC4054843C9F}" srcOrd="5" destOrd="0" presId="urn:microsoft.com/office/officeart/2005/8/layout/cycle2"/>
    <dgm:cxn modelId="{0AA733D5-2592-4B06-AAAC-619C5FC7DA80}" type="presParOf" srcId="{1B339A06-75AE-4AE7-8E87-CC4054843C9F}" destId="{18835780-EF34-491D-84A1-879B736DF4F7}" srcOrd="0" destOrd="0" presId="urn:microsoft.com/office/officeart/2005/8/layout/cycle2"/>
    <dgm:cxn modelId="{478B234A-6547-4ED0-AAAE-1C33227B005E}" type="presParOf" srcId="{1D0328CF-1193-4D01-9ABF-F8523C8601CF}" destId="{E74D57F6-FE44-4E1C-A7A8-EFB07465EC86}" srcOrd="6" destOrd="0" presId="urn:microsoft.com/office/officeart/2005/8/layout/cycle2"/>
    <dgm:cxn modelId="{EDDD308A-6C05-4725-94D0-14B9836BD5BE}" type="presParOf" srcId="{1D0328CF-1193-4D01-9ABF-F8523C8601CF}" destId="{5D6992D6-317C-4B5B-8721-23B959D1C7F8}" srcOrd="7" destOrd="0" presId="urn:microsoft.com/office/officeart/2005/8/layout/cycle2"/>
    <dgm:cxn modelId="{162A2345-BFED-4FAB-AECA-052A545665EA}" type="presParOf" srcId="{5D6992D6-317C-4B5B-8721-23B959D1C7F8}" destId="{FEA9921F-E9F0-4CC9-8E3A-44D16CF72AE2}" srcOrd="0" destOrd="0" presId="urn:microsoft.com/office/officeart/2005/8/layout/cycle2"/>
    <dgm:cxn modelId="{0F3CE9CF-2C1C-4950-9525-C2F28CEB6FD5}" type="presParOf" srcId="{1D0328CF-1193-4D01-9ABF-F8523C8601CF}" destId="{5EE8B8F7-F247-4353-8243-98D2856EC325}" srcOrd="8" destOrd="0" presId="urn:microsoft.com/office/officeart/2005/8/layout/cycle2"/>
    <dgm:cxn modelId="{76731CDC-EB1B-411A-BDF9-508F5502A8C2}" type="presParOf" srcId="{1D0328CF-1193-4D01-9ABF-F8523C8601CF}" destId="{40713EAA-597D-4CCC-B66A-025AF5EFB2A1}" srcOrd="9" destOrd="0" presId="urn:microsoft.com/office/officeart/2005/8/layout/cycle2"/>
    <dgm:cxn modelId="{8069C58E-F383-4C0D-81D6-8FE2135DF5B0}" type="presParOf" srcId="{40713EAA-597D-4CCC-B66A-025AF5EFB2A1}" destId="{DF11832E-DBD6-44CB-95AE-7C2BA6100759}" srcOrd="0" destOrd="0" presId="urn:microsoft.com/office/officeart/2005/8/layout/cycle2"/>
    <dgm:cxn modelId="{7B6E6415-32A0-4517-94A7-6D84CB5F6516}" type="presParOf" srcId="{1D0328CF-1193-4D01-9ABF-F8523C8601CF}" destId="{0EA2A2E3-2C54-45EA-A711-2C12384EB9D8}" srcOrd="10" destOrd="0" presId="urn:microsoft.com/office/officeart/2005/8/layout/cycle2"/>
    <dgm:cxn modelId="{DE86A808-5CD3-411A-BDAC-AAD87CF2BAA3}" type="presParOf" srcId="{1D0328CF-1193-4D01-9ABF-F8523C8601CF}" destId="{C6BAC3CD-E5B4-4BE7-BDCD-123362156F3D}" srcOrd="11" destOrd="0" presId="urn:microsoft.com/office/officeart/2005/8/layout/cycle2"/>
    <dgm:cxn modelId="{FF7EE0DD-DE5E-4C4A-A23D-7A1D1CE3FF66}" type="presParOf" srcId="{C6BAC3CD-E5B4-4BE7-BDCD-123362156F3D}" destId="{B87B6FF9-195D-4872-AD2F-06FDB3B8AD67}" srcOrd="0" destOrd="0" presId="urn:microsoft.com/office/officeart/2005/8/layout/cycle2"/>
    <dgm:cxn modelId="{9906DEFB-72F6-455E-8F6E-59533D4F30D5}" type="presParOf" srcId="{1D0328CF-1193-4D01-9ABF-F8523C8601CF}" destId="{A396211A-4C33-4C38-8A62-3A97FE9DB9DB}" srcOrd="12" destOrd="0" presId="urn:microsoft.com/office/officeart/2005/8/layout/cycle2"/>
    <dgm:cxn modelId="{E36D6DC7-6F23-4E24-9F31-575231864703}" type="presParOf" srcId="{1D0328CF-1193-4D01-9ABF-F8523C8601CF}" destId="{20305D78-01E4-4E31-9BE2-C1D371FF0F4A}" srcOrd="13" destOrd="0" presId="urn:microsoft.com/office/officeart/2005/8/layout/cycle2"/>
    <dgm:cxn modelId="{354942C4-E6D3-4C96-8F4E-5BF945A83FE8}" type="presParOf" srcId="{20305D78-01E4-4E31-9BE2-C1D371FF0F4A}" destId="{8C548230-E2ED-47AB-85B6-2E4DB1C898DA}" srcOrd="0" destOrd="0" presId="urn:microsoft.com/office/officeart/2005/8/layout/cycle2"/>
  </dgm:cxnLst>
  <dgm:bg>
    <a:solidFill>
      <a:schemeClr val="bg1"/>
    </a:solidFill>
  </dgm:bg>
  <dgm:whole>
    <a:ln>
      <a:solidFill>
        <a:schemeClr val="bg1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159D05-B9F8-4058-BAE8-8081C87A860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55F7E3-37C4-49F2-BD88-30052B809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যডদগেমড৩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3" y="152400"/>
            <a:ext cx="8791787" cy="6553200"/>
          </a:xfrm>
          <a:prstGeom prst="roundRect">
            <a:avLst>
              <a:gd name="adj" fmla="val 4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স্বভাব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বাসস্থান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: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পর্বটি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প্রাণিজগতের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বৃহত্তম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পর্ব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পৃথিবীর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সর্বত্র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পরিবেশে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সক্ষম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বহু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প্রজাতি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অন্তঃপরজীবী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বহিঃপরজীবী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হিসেবে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বহু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স্থলে,স্বাদু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পানিতে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সমুদ্রে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 এ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অনেক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প্রজাতির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ডানার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উড়তে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:</a:t>
            </a:r>
          </a:p>
          <a:p>
            <a:pPr>
              <a:buNone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১।দেহ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অঞ্চলে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বিভক্ত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সন্ধিযুক্ত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উপাঙ্গ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বিদ্যমান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>
              <a:buNone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২।মাথায়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একজোড়া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পুঞ্জাক্ষি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অ্যান্টেনা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>
              <a:buNone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৩।নরম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কাইটিন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সমৃদ্ধ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আবরণী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আবৃত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 </a:t>
            </a:r>
          </a:p>
          <a:p>
            <a:pPr>
              <a:buNone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৪।দেহের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রক্তপূর্ণ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গহ্বর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হিমোসিল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নামে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পরিচিত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>
              <a:buNone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প্রজাপতি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,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চিংড়ি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আরশোলা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,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কাঁকড়া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      </a:t>
            </a:r>
            <a:r>
              <a:rPr lang="en-US" sz="5400" dirty="0" err="1" smtClean="0">
                <a:solidFill>
                  <a:schemeClr val="accent1"/>
                </a:solidFill>
              </a:rPr>
              <a:t>পর্ব</a:t>
            </a:r>
            <a:r>
              <a:rPr lang="en-US" sz="5400" dirty="0" smtClean="0">
                <a:solidFill>
                  <a:schemeClr val="accent1"/>
                </a:solidFill>
              </a:rPr>
              <a:t> :</a:t>
            </a:r>
            <a:r>
              <a:rPr lang="en-US" sz="5400" dirty="0" err="1" smtClean="0">
                <a:solidFill>
                  <a:schemeClr val="accent1"/>
                </a:solidFill>
              </a:rPr>
              <a:t>আর্থোপোডা</a:t>
            </a: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HTB1T06fkQSWBuNjSszdq6zeSpXaM.jpg_q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743200"/>
            <a:ext cx="2438400" cy="2133600"/>
          </a:xfrm>
          <a:prstGeom prst="rect">
            <a:avLst/>
          </a:prstGeom>
        </p:spPr>
      </p:pic>
      <p:pic>
        <p:nvPicPr>
          <p:cNvPr id="5" name="Picture 4" descr="thumb2-cockroz-1523805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5029200"/>
            <a:ext cx="1676400" cy="1569203"/>
          </a:xfrm>
          <a:prstGeom prst="rect">
            <a:avLst/>
          </a:prstGeom>
        </p:spPr>
      </p:pic>
      <p:pic>
        <p:nvPicPr>
          <p:cNvPr id="6" name="Picture 5" descr="golda-fish-50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553712"/>
            <a:ext cx="2057400" cy="230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স্বভাব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বাসস্থান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: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প্রাণীদের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গঠন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,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বাসস্থান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স্বভাব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বৈচিত্র্যপূর্ণ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পৃথিবীর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প্রায়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পরিবেশে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প্রায়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সবাই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সামুদ্রিক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সাগরের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স্তরে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প্রজাতি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পাহাড়ি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অঞ্চলে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,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বনেজঙ্গলে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স্বাদু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পানিতে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নরম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নরম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দেহটি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সাধারণত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শক্ত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খোলস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আবৃত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পেশিবহুল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চলাচল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ফুসফুস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ফুলকার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শ্বসনকার্য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চালায়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: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শামুক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,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ঝিনুক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         </a:t>
            </a:r>
            <a:r>
              <a:rPr lang="en-US" sz="6000" dirty="0" err="1" smtClean="0">
                <a:solidFill>
                  <a:schemeClr val="accent1"/>
                </a:solidFill>
              </a:rPr>
              <a:t>পর্ব</a:t>
            </a:r>
            <a:r>
              <a:rPr lang="en-US" sz="6000" dirty="0" smtClean="0">
                <a:solidFill>
                  <a:schemeClr val="accent1"/>
                </a:solidFill>
              </a:rPr>
              <a:t> :</a:t>
            </a:r>
            <a:r>
              <a:rPr lang="en-US" sz="6000" dirty="0" err="1" smtClean="0">
                <a:solidFill>
                  <a:schemeClr val="accent1"/>
                </a:solidFill>
              </a:rPr>
              <a:t>মলাস্কা</a:t>
            </a:r>
            <a:r>
              <a:rPr lang="en-US" sz="6000" dirty="0" smtClean="0">
                <a:solidFill>
                  <a:schemeClr val="accent1"/>
                </a:solidFill>
              </a:rPr>
              <a:t> </a:t>
            </a: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শামু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38400"/>
            <a:ext cx="3048000" cy="2000250"/>
          </a:xfrm>
          <a:prstGeom prst="rect">
            <a:avLst/>
          </a:prstGeom>
        </p:spPr>
      </p:pic>
      <p:pic>
        <p:nvPicPr>
          <p:cNvPr id="5" name="Picture 4" descr="2404130912_bdb5d461a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76775"/>
            <a:ext cx="304800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1722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স্বভাব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বাসস্থান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: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সামুদ্রিক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পৃথিবীর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মহাসাগরে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গভীরতায়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বসবাস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স্থলে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মিঠা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পানিতে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অধিকাংশ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মুক্তজীবী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।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: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১।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দেহত্বক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কাঁটাযুক্ত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।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২।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পাঁচটি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সমান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ভাগে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বিভক্ত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।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৩।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সংবহনতন্ত্র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নালিপদের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  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চলাচল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৪।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পূর্ণাঙ্গ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প্রাণীতে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অঙ্কীয়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পৃষ্টদেশ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   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কিন্তু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মাথা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চিহ্নিত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।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 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উদাহরান:তারামাছ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সমুদ্র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শশা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      </a:t>
            </a:r>
            <a:r>
              <a:rPr lang="en-US" sz="4400" dirty="0" err="1" smtClean="0">
                <a:solidFill>
                  <a:schemeClr val="accent1"/>
                </a:solidFill>
              </a:rPr>
              <a:t>পর্ব</a:t>
            </a:r>
            <a:r>
              <a:rPr lang="en-US" sz="4400" dirty="0" smtClean="0">
                <a:solidFill>
                  <a:schemeClr val="accent1"/>
                </a:solidFill>
              </a:rPr>
              <a:t> : </a:t>
            </a:r>
            <a:r>
              <a:rPr lang="en-US" sz="4400" dirty="0" err="1" smtClean="0">
                <a:solidFill>
                  <a:schemeClr val="accent1"/>
                </a:solidFill>
              </a:rPr>
              <a:t>একাইনোডারমাটা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star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05000"/>
            <a:ext cx="3200400" cy="2514600"/>
          </a:xfrm>
          <a:prstGeom prst="rect">
            <a:avLst/>
          </a:prstGeom>
        </p:spPr>
      </p:pic>
      <p:pic>
        <p:nvPicPr>
          <p:cNvPr id="5" name="Picture 4" descr="SHOS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495800"/>
            <a:ext cx="32004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 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দুটি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উদাহরণসহ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আর্থোপোডা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প্রাণীর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  </a:t>
            </a:r>
          </a:p>
          <a:p>
            <a:pPr>
              <a:buNone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সাধারন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          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dirty="0"/>
          </a:p>
        </p:txBody>
      </p:sp>
      <p:sp>
        <p:nvSpPr>
          <p:cNvPr id="4" name="Cross 3"/>
          <p:cNvSpPr/>
          <p:nvPr/>
        </p:nvSpPr>
        <p:spPr>
          <a:xfrm>
            <a:off x="457200" y="1676400"/>
            <a:ext cx="457200" cy="457200"/>
          </a:xfrm>
          <a:prstGeom prst="plus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318.jpg_wh8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18837"/>
            <a:ext cx="5867400" cy="383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SutonnyOMJ" pitchFamily="2" charset="0"/>
                <a:cs typeface="SutonnyOMJ" pitchFamily="2" charset="0"/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শ্রেণিবিন্যা</a:t>
            </a:r>
            <a:r>
              <a:rPr lang="en-US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সের</a:t>
            </a:r>
            <a:r>
              <a:rPr lang="en-US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প্রয়োজনীয়তা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প্রা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ণীকে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সনাক্ত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প্রধানত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সাতটি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ধাপে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     </a:t>
            </a:r>
          </a:p>
          <a:p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বৈশিষ্ঠ্যগুলো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মিলিয়ে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নিতে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: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শ্রেণিবিন্যাসের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সাহায্যে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বিজ্ঞানসম্মত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উপায়ে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সহজে,অল্প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পরিশ্রমে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অল্প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সময়ে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পৃথিবীর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সকল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উদ্ভিদ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প্রাণী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সম্বন্ধে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জানা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নতুন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প্রজাতি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শনাক্ত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শ্রেণিবিন্যাস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অপরিহার্য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প্রাণিকূলের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পারস্পরিক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সম্পর্কের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উপাত্ত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পাওয়া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ধীরে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ধীরে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প্রাণিকূলের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মাঝে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পরিবর্তন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ঘটেছে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সর্ম্পকে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ধারণা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পাওয়া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প্রাণীর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মিল-অমিলের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ভিত্তিতে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পরস্পরের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সম্বন্ধ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অর্জন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প্রাণী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সামগ্রিক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পরিকল্পিত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জ্ঞান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অর্জন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SutonnyOMJ" pitchFamily="2" charset="0"/>
                <a:cs typeface="SutonnyOMJ" pitchFamily="2" charset="0"/>
              </a:rPr>
              <a:t>      </a:t>
            </a:r>
            <a:r>
              <a:rPr lang="bn-BD" sz="5400" b="1" dirty="0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শ্রেণিবিন্যা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সের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প্রয়োজনীয়তা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পুঞ্জাক্ষী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,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হিমোসিল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সিটা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,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নেফ্রিডিয়া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             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শব্দ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3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3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কেচোঁ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? </a:t>
            </a:r>
          </a:p>
          <a:p>
            <a:pPr>
              <a:buNone/>
            </a:pP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কাঁকড়া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?</a:t>
            </a:r>
          </a:p>
          <a:p>
            <a:pPr>
              <a:buNone/>
            </a:pP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নরম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দেহটি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সাধারণত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শক্ত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খোলস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আবৃত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  </a:t>
            </a:r>
          </a:p>
          <a:p>
            <a:pPr>
              <a:buNone/>
            </a:pP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?</a:t>
            </a:r>
          </a:p>
          <a:p>
            <a:pPr>
              <a:buNone/>
            </a:pP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প্রাণীকে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সনাক্ত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প্রধানত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ধাপে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     </a:t>
            </a:r>
          </a:p>
          <a:p>
            <a:pPr>
              <a:buNone/>
            </a:pP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বৈশিষ্ঠ্যগুলো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মিলিয়ে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নিতে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?</a:t>
            </a:r>
          </a:p>
          <a:p>
            <a:pPr>
              <a:buNone/>
            </a:pP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৫।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ধাপগুলোর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900" dirty="0" err="1" smtClean="0">
                <a:latin typeface="SutonnyOMJ" pitchFamily="2" charset="0"/>
                <a:cs typeface="SutonnyOMJ" pitchFamily="2" charset="0"/>
              </a:rPr>
              <a:t>বল</a:t>
            </a:r>
            <a:r>
              <a:rPr lang="en-US" sz="3900" dirty="0" smtClean="0">
                <a:latin typeface="SutonnyOMJ" pitchFamily="2" charset="0"/>
                <a:cs typeface="SutonnyOMJ" pitchFamily="2" charset="0"/>
              </a:rPr>
              <a:t> ? </a:t>
            </a:r>
          </a:p>
          <a:p>
            <a:pPr>
              <a:buNone/>
            </a:pPr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                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অ্যানেম্যালিয়া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জগতের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অমেরুদন্ডী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প্রানিদের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শেষ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চারটি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প্রানীর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উদাহরণসহ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তিনটি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সাধারন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        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বাড়ীর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7200" dirty="0"/>
          </a:p>
        </p:txBody>
      </p:sp>
      <p:pic>
        <p:nvPicPr>
          <p:cNvPr id="4" name="Picture 3" descr="beautiful-simple-house-designs-photos-homecrack_375973-728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997200"/>
            <a:ext cx="5791200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সবাইকে-ধন্যবাদ-ছবি-390x2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4648200" cy="3124200"/>
          </a:xfrm>
        </p:spPr>
        <p:txBody>
          <a:bodyPr/>
          <a:lstStyle/>
          <a:p>
            <a:pPr>
              <a:buNone/>
            </a:pP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নাম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: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অলক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পাল</a:t>
            </a:r>
            <a:endPara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বিষামনি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,      </a:t>
            </a:r>
          </a:p>
          <a:p>
            <a:pPr>
              <a:buNone/>
            </a:pPr>
            <a:r>
              <a:rPr lang="en-US" dirty="0" err="1" smtClean="0"/>
              <a:t>শ্রীমঙ্গল</a:t>
            </a:r>
            <a:r>
              <a:rPr lang="en-US" dirty="0" smtClean="0"/>
              <a:t> ।</a:t>
            </a:r>
          </a:p>
          <a:p>
            <a:pPr>
              <a:buNone/>
            </a:pPr>
            <a:r>
              <a:rPr lang="en-US" dirty="0" err="1" smtClean="0"/>
              <a:t>মোবাইল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002060"/>
                </a:solidFill>
              </a:rPr>
              <a:t>01718605288               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96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95800" y="2819400"/>
            <a:ext cx="464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24/08/2020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  <p:pic>
        <p:nvPicPr>
          <p:cNvPr id="10" name="Picture 9" descr="alak fre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0"/>
            <a:ext cx="1981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Rectangle 10"/>
          <p:cNvSpPr/>
          <p:nvPr/>
        </p:nvSpPr>
        <p:spPr>
          <a:xfrm>
            <a:off x="4343400" y="2438400"/>
            <a:ext cx="76200" cy="396240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2958595" cy="2232900"/>
          </a:xfrm>
        </p:spPr>
      </p:pic>
      <p:pic>
        <p:nvPicPr>
          <p:cNvPr id="5" name="Picture 4" descr="12697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066800"/>
            <a:ext cx="2228418" cy="1544100"/>
          </a:xfrm>
          <a:prstGeom prst="rect">
            <a:avLst/>
          </a:prstGeom>
        </p:spPr>
      </p:pic>
      <p:pic>
        <p:nvPicPr>
          <p:cNvPr id="6" name="Picture 5" descr="arsho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6754" y="1253047"/>
            <a:ext cx="2167360" cy="1337667"/>
          </a:xfrm>
          <a:prstGeom prst="rect">
            <a:avLst/>
          </a:prstGeom>
        </p:spPr>
      </p:pic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2286000" cy="1649896"/>
          </a:xfrm>
          <a:prstGeom prst="rect">
            <a:avLst/>
          </a:prstGeom>
        </p:spPr>
      </p:pic>
      <p:pic>
        <p:nvPicPr>
          <p:cNvPr id="8" name="Picture 7" descr="HTB1T06fkQSWBuNjSszdq6zeSpXaM.jpg_q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2819400"/>
            <a:ext cx="2438400" cy="2286000"/>
          </a:xfrm>
          <a:prstGeom prst="rect">
            <a:avLst/>
          </a:prstGeom>
        </p:spPr>
      </p:pic>
      <p:pic>
        <p:nvPicPr>
          <p:cNvPr id="9" name="Picture 8" descr="Blind thread snak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2819400"/>
            <a:ext cx="1371600" cy="1905000"/>
          </a:xfrm>
          <a:prstGeom prst="rect">
            <a:avLst/>
          </a:prstGeom>
        </p:spPr>
      </p:pic>
      <p:pic>
        <p:nvPicPr>
          <p:cNvPr id="12" name="Picture 11" descr="hilsha 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1143000"/>
            <a:ext cx="2285999" cy="1371600"/>
          </a:xfrm>
          <a:prstGeom prst="rect">
            <a:avLst/>
          </a:prstGeom>
        </p:spPr>
      </p:pic>
      <p:pic>
        <p:nvPicPr>
          <p:cNvPr id="13" name="Picture 12" descr="starfis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2819400"/>
            <a:ext cx="2209800" cy="1828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1000" y="51054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   ১।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চিত্রের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প্রাণীগুলো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দেখতে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একই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রকম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800" y="5105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সবগুলোরই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মেরুদন্ড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আছে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50292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সবাই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একই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পরিবেশে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50292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সবাই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একই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রকম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খাবার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খায়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50292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৫।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সবাই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একইভাবে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চলাফেরা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?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200" y="0"/>
            <a:ext cx="7391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         </a:t>
            </a:r>
            <a:r>
              <a:rPr lang="en-US" sz="60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60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চিত্রগুলো</a:t>
            </a:r>
            <a:r>
              <a:rPr lang="en-US" sz="60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60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60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: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autiful-butterfly-vector-814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648200" y="1524000"/>
            <a:ext cx="996078" cy="990600"/>
          </a:xfrm>
        </p:spPr>
      </p:pic>
      <p:pic>
        <p:nvPicPr>
          <p:cNvPr id="5" name="Picture 4" descr="thumb2-cockroz-1523805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447800"/>
            <a:ext cx="1295400" cy="1090863"/>
          </a:xfrm>
          <a:prstGeom prst="rect">
            <a:avLst/>
          </a:prstGeom>
        </p:spPr>
      </p:pic>
      <p:pic>
        <p:nvPicPr>
          <p:cNvPr id="6" name="Picture 5" descr="শামুক 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524000"/>
            <a:ext cx="1219200" cy="1078030"/>
          </a:xfrm>
          <a:prstGeom prst="rect">
            <a:avLst/>
          </a:prstGeom>
        </p:spPr>
      </p:pic>
      <p:pic>
        <p:nvPicPr>
          <p:cNvPr id="7" name="Picture 6" descr="tig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7800"/>
            <a:ext cx="1284265" cy="1066800"/>
          </a:xfrm>
          <a:prstGeom prst="rect">
            <a:avLst/>
          </a:prstGeom>
        </p:spPr>
      </p:pic>
      <p:pic>
        <p:nvPicPr>
          <p:cNvPr id="8" name="Picture 7" descr="hilsha 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1371600"/>
            <a:ext cx="1447800" cy="1219200"/>
          </a:xfrm>
          <a:prstGeom prst="rect">
            <a:avLst/>
          </a:prstGeom>
        </p:spPr>
      </p:pic>
      <p:pic>
        <p:nvPicPr>
          <p:cNvPr id="9" name="Picture 8" descr="Doyel__2_6263688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228600"/>
            <a:ext cx="1447800" cy="1066800"/>
          </a:xfrm>
          <a:prstGeom prst="rect">
            <a:avLst/>
          </a:prstGeom>
        </p:spPr>
      </p:pic>
      <p:pic>
        <p:nvPicPr>
          <p:cNvPr id="10" name="Picture 9" descr="edited-jok-15807337217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228600"/>
            <a:ext cx="1600200" cy="1066800"/>
          </a:xfrm>
          <a:prstGeom prst="rect">
            <a:avLst/>
          </a:prstGeom>
        </p:spPr>
      </p:pic>
      <p:pic>
        <p:nvPicPr>
          <p:cNvPr id="11" name="Picture 10" descr="unnam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400" y="228600"/>
            <a:ext cx="1371600" cy="1143001"/>
          </a:xfrm>
          <a:prstGeom prst="rect">
            <a:avLst/>
          </a:prstGeom>
        </p:spPr>
      </p:pic>
      <p:pic>
        <p:nvPicPr>
          <p:cNvPr id="12" name="Picture 11" descr="Blind thread snak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7645150" y="1270250"/>
            <a:ext cx="959350" cy="1619250"/>
          </a:xfrm>
          <a:prstGeom prst="rect">
            <a:avLst/>
          </a:prstGeom>
        </p:spPr>
      </p:pic>
      <p:pic>
        <p:nvPicPr>
          <p:cNvPr id="13" name="Picture 12" descr="2318.jpg_wh86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228600"/>
            <a:ext cx="1676400" cy="1066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2000" y="28194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638800" y="28194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4267200" y="3200400"/>
            <a:ext cx="76200" cy="3352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axresdefaul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0" y="304800"/>
            <a:ext cx="1905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475 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1.11111E-6 L -0.20417 0.4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5417 0.4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5 0.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87153 0.45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02222 L 0.49583 0.6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833 0.28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471 0.472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40416 0.476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69687 0.5967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125 0.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         </a:t>
            </a:r>
            <a:r>
              <a:rPr lang="en-US" sz="88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88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পাঠ</a:t>
            </a:r>
            <a:endParaRPr lang="en-US" sz="8800" b="1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44530304-the-most-beautiful-green-butterfly-in-fancy-color-profile-isolated-on-white-backgrou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2667000"/>
            <a:ext cx="2057400" cy="2228850"/>
          </a:xfrm>
          <a:prstGeom prst="rect">
            <a:avLst/>
          </a:prstGeom>
        </p:spPr>
      </p:pic>
      <p:pic>
        <p:nvPicPr>
          <p:cNvPr id="7" name="Picture 6" descr="jok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260" y="1143001"/>
            <a:ext cx="2386739" cy="1600200"/>
          </a:xfrm>
          <a:prstGeom prst="rect">
            <a:avLst/>
          </a:prstGeom>
        </p:spPr>
      </p:pic>
      <p:pic>
        <p:nvPicPr>
          <p:cNvPr id="8" name="Picture 7" descr="screenshot_2015-07-28_11.56.0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43000"/>
            <a:ext cx="2133600" cy="1856668"/>
          </a:xfrm>
          <a:prstGeom prst="rect">
            <a:avLst/>
          </a:prstGeom>
        </p:spPr>
      </p:pic>
      <p:pic>
        <p:nvPicPr>
          <p:cNvPr id="9" name="Picture 8" descr="unname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276600"/>
            <a:ext cx="1981200" cy="1624013"/>
          </a:xfrm>
          <a:prstGeom prst="rect">
            <a:avLst/>
          </a:prstGeom>
        </p:spPr>
      </p:pic>
      <p:pic>
        <p:nvPicPr>
          <p:cNvPr id="10" name="Picture 9" descr="শামুক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6600" y="4953000"/>
            <a:ext cx="2057400" cy="1752600"/>
          </a:xfrm>
          <a:prstGeom prst="rect">
            <a:avLst/>
          </a:prstGeom>
        </p:spPr>
      </p:pic>
      <p:pic>
        <p:nvPicPr>
          <p:cNvPr id="11" name="Picture 10" descr="Doyel__2_62636883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105400"/>
            <a:ext cx="2514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অ্যানেম্যালিয়া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জগতের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প্রানিদের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নয়টি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২। </a:t>
            </a:r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অমেরুদন্ডী প্রাণীর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শেষ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চারটি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প্রাণীর</a:t>
            </a:r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   </a:t>
            </a:r>
          </a:p>
          <a:p>
            <a:pPr>
              <a:buNone/>
            </a:pP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     </a:t>
            </a:r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শ্রেণিবিন্যাস করতে পারবে।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sz="4000" b="1" dirty="0"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।  </a:t>
            </a:r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শ্রেণিবিন্যা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সের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প্রয়োজনীয়তা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    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33400" y="6096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67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13" idx="1"/>
          </p:cNvCxnSpPr>
          <p:nvPr/>
        </p:nvCxnSpPr>
        <p:spPr>
          <a:xfrm rot="10800000" flipH="1" flipV="1">
            <a:off x="3429000" y="304800"/>
            <a:ext cx="76200" cy="617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3429000" y="9906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05200" y="54864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05200" y="63246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05200" y="48006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05200" y="41148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05200" y="33528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505200" y="25908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29000" y="18288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429000" y="2286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9600" y="152400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en-US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5800" y="914400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3400" y="1676400"/>
            <a:ext cx="2073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প্লাটিহেলমিনথেস</a:t>
            </a:r>
            <a:r>
              <a:rPr lang="en-US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19600" y="2514600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r>
              <a:rPr lang="en-US" sz="2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0" y="6096000"/>
            <a:ext cx="938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5334000"/>
            <a:ext cx="212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একাইনোডারমাটা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4648200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মলাস্কা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95800" y="3962400"/>
            <a:ext cx="156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আর্থোপোডা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95800" y="32004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অ্যানিলিডা</a:t>
            </a:r>
            <a:r>
              <a:rPr lang="en-US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25908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</a:rPr>
              <a:t>প্রাণিজগত</a:t>
            </a:r>
            <a:endParaRPr lang="en-US" sz="2400" dirty="0"/>
          </a:p>
        </p:txBody>
      </p:sp>
      <p:sp>
        <p:nvSpPr>
          <p:cNvPr id="24" name="Right Arrow 23"/>
          <p:cNvSpPr/>
          <p:nvPr/>
        </p:nvSpPr>
        <p:spPr>
          <a:xfrm>
            <a:off x="1219200" y="27432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6781800" y="0"/>
            <a:ext cx="45719" cy="5791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76400" y="2590800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</a:rPr>
              <a:t>অ্যানেম্যালিয়া</a:t>
            </a:r>
            <a:endParaRPr lang="en-US" sz="2400" dirty="0"/>
          </a:p>
        </p:txBody>
      </p:sp>
      <p:sp>
        <p:nvSpPr>
          <p:cNvPr id="27" name="Left Arrow 26"/>
          <p:cNvSpPr/>
          <p:nvPr/>
        </p:nvSpPr>
        <p:spPr>
          <a:xfrm>
            <a:off x="5715000" y="0"/>
            <a:ext cx="1066800" cy="1523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5715000" y="5715000"/>
            <a:ext cx="1066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858000" y="24384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96200" y="2438400"/>
            <a:ext cx="1656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অমেরুদন্ডী 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7162800" y="6019800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মেরুদন্ডী 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>
            <a:off x="5638800" y="6172200"/>
            <a:ext cx="1371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১। 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অ্যানেম্যালিয়া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জগতের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প্রানিদের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নয়টি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   </a:t>
            </a:r>
          </a:p>
          <a:p>
            <a:pPr>
              <a:buNone/>
            </a:pP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     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বল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? </a:t>
            </a:r>
          </a:p>
          <a:p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মেরুদণ্ডী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  </a:t>
            </a:r>
          </a:p>
          <a:p>
            <a:pPr>
              <a:buNone/>
            </a:pP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     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প্রাণীকে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অমেরুদণ্ডী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>
              <a:buNone/>
            </a:pP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     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প্রাণীকে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?  </a:t>
            </a:r>
            <a:endParaRPr lang="en-US" sz="4400" dirty="0" smtClean="0"/>
          </a:p>
          <a:p>
            <a:pPr>
              <a:buNone/>
            </a:pPr>
            <a:r>
              <a:rPr lang="en-US" b="1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/>
              </a:rPr>
              <a:t>             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একক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কাজ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স্বভাব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বাসস্থান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: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পৃথিবীর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প্রায়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নাতিশতোষ্ণ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উষ্ণমন্ডলীয়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অঞ্চলে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প্রাণীদের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যায়।এদের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বহু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প্রজাতি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স্বাদু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পানিতে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প্রজাতি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অগভীর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সমুদ্রে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বহু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সেঁতসেঁতে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মাটিতে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বসবাস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প্রজাতি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পাথর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মাটিতে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গর্ত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খুঁড়ে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বসবাস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None/>
            </a:pP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6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4600" dirty="0" smtClean="0">
                <a:latin typeface="SutonnyOMJ" pitchFamily="2" charset="0"/>
                <a:cs typeface="SutonnyOMJ" pitchFamily="2" charset="0"/>
              </a:rPr>
              <a:t>: </a:t>
            </a:r>
          </a:p>
          <a:p>
            <a:pPr>
              <a:buNone/>
            </a:pP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  ১। 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নলাকার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খন্ডায়িত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None/>
            </a:pP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  ২। 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নেফ্রিডিয়া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নামক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রেচন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অঙ্গ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None/>
            </a:pP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  ৩। 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প্রতিটি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খন্ডে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সিটা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(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জোঁকে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)।</a:t>
            </a:r>
          </a:p>
          <a:p>
            <a:pPr>
              <a:buNone/>
            </a:pP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    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সিটা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চলাচলে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সহায়তা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       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: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কেঁচো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100" dirty="0" err="1" smtClean="0">
                <a:latin typeface="SutonnyOMJ" pitchFamily="2" charset="0"/>
                <a:cs typeface="SutonnyOMJ" pitchFamily="2" charset="0"/>
              </a:rPr>
              <a:t>জোঁক</a:t>
            </a:r>
            <a:r>
              <a:rPr lang="en-US" sz="5100" dirty="0" smtClean="0">
                <a:latin typeface="SutonnyOMJ" pitchFamily="2" charset="0"/>
                <a:cs typeface="SutonnyOMJ" pitchFamily="2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            </a:t>
            </a:r>
            <a:r>
              <a:rPr lang="en-US" sz="5400" dirty="0" err="1" smtClean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পর্ব</a:t>
            </a:r>
            <a:r>
              <a:rPr lang="en-US" sz="5400" dirty="0" smtClean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 : </a:t>
            </a:r>
            <a:r>
              <a:rPr lang="en-US" sz="5400" dirty="0" err="1" smtClean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অ্যানেলিডা</a:t>
            </a:r>
            <a:r>
              <a:rPr lang="en-US" sz="5400" dirty="0" smtClean="0">
                <a:solidFill>
                  <a:schemeClr val="accent1"/>
                </a:solidFill>
              </a:rPr>
              <a:t> 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052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pic>
        <p:nvPicPr>
          <p:cNvPr id="5" name="Picture 4" descr="Svømmende_blodi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743200"/>
            <a:ext cx="2209800" cy="2016736"/>
          </a:xfrm>
          <a:prstGeom prst="rect">
            <a:avLst/>
          </a:prstGeom>
        </p:spPr>
      </p:pic>
      <p:pic>
        <p:nvPicPr>
          <p:cNvPr id="6" name="Picture 5" descr="Blind thread sn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524682" y="4919594"/>
            <a:ext cx="1204912" cy="2033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451</TotalTime>
  <Words>781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পরিচিতি</vt:lpstr>
      <vt:lpstr>Slide 3</vt:lpstr>
      <vt:lpstr>Slide 4</vt:lpstr>
      <vt:lpstr>         আজকের পাঠ</vt:lpstr>
      <vt:lpstr>           এই পাঠ শেষে শিক্ষার্থীরা :  </vt:lpstr>
      <vt:lpstr>Slide 7</vt:lpstr>
      <vt:lpstr>              একক কাজ</vt:lpstr>
      <vt:lpstr>             পর্ব : অ্যানেলিডা </vt:lpstr>
      <vt:lpstr>      পর্ব :আর্থোপোডা</vt:lpstr>
      <vt:lpstr>         পর্ব :মলাস্কা </vt:lpstr>
      <vt:lpstr>           পর্ব : একাইনোডারমাটা</vt:lpstr>
      <vt:lpstr>                     দলীয় কাজ</vt:lpstr>
      <vt:lpstr>            শ্রেণিবিন্যাসের প্রয়োজনীয়তা</vt:lpstr>
      <vt:lpstr>      শ্রেণিবিন্যাসের প্রয়োজনীয়তা</vt:lpstr>
      <vt:lpstr>               নতুন শব্দ</vt:lpstr>
      <vt:lpstr>                  মূল্যায়ন</vt:lpstr>
      <vt:lpstr>          বাড়ীর কাজ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81</cp:revision>
  <dcterms:created xsi:type="dcterms:W3CDTF">2020-08-27T15:18:06Z</dcterms:created>
  <dcterms:modified xsi:type="dcterms:W3CDTF">2020-09-04T11:20:25Z</dcterms:modified>
</cp:coreProperties>
</file>