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9"/>
  </p:notesMasterIdLst>
  <p:sldIdLst>
    <p:sldId id="282" r:id="rId2"/>
    <p:sldId id="275" r:id="rId3"/>
    <p:sldId id="281" r:id="rId4"/>
    <p:sldId id="261" r:id="rId5"/>
    <p:sldId id="258" r:id="rId6"/>
    <p:sldId id="268" r:id="rId7"/>
    <p:sldId id="278" r:id="rId8"/>
    <p:sldId id="279" r:id="rId9"/>
    <p:sldId id="280" r:id="rId10"/>
    <p:sldId id="272" r:id="rId11"/>
    <p:sldId id="264" r:id="rId12"/>
    <p:sldId id="277" r:id="rId13"/>
    <p:sldId id="267" r:id="rId14"/>
    <p:sldId id="276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C0"/>
    <a:srgbClr val="00547E"/>
    <a:srgbClr val="800000"/>
    <a:srgbClr val="CC0099"/>
    <a:srgbClr val="99CCFF"/>
    <a:srgbClr val="E26AC3"/>
    <a:srgbClr val="0085A4"/>
    <a:srgbClr val="00CC00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80" autoAdjust="0"/>
  </p:normalViewPr>
  <p:slideViewPr>
    <p:cSldViewPr>
      <p:cViewPr varScale="1">
        <p:scale>
          <a:sx n="81" d="100"/>
          <a:sy n="81" d="100"/>
        </p:scale>
        <p:origin x="-300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EC061-5824-46CB-A253-833C9A52DC62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0C62F-3A20-4E39-8380-A14D2369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5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62F-3A20-4E39-8380-A14D236985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40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62F-3A20-4E39-8380-A14D236985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52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62F-3A20-4E39-8380-A14D236985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8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62F-3A20-4E39-8380-A14D236985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19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62F-3A20-4E39-8380-A14D236985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62F-3A20-4E39-8380-A14D236985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7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62F-3A20-4E39-8380-A14D236985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আলোচনা করে ছবি</a:t>
            </a:r>
            <a:r>
              <a:rPr lang="bn-IN" baseline="0" dirty="0" smtClean="0"/>
              <a:t> দেখাবো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62F-3A20-4E39-8380-A14D236985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8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আলোচনা করে ছবি</a:t>
            </a:r>
            <a:r>
              <a:rPr lang="bn-IN" baseline="0" dirty="0" smtClean="0"/>
              <a:t> দেখাবো।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62F-3A20-4E39-8380-A14D236985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আলোচনা করে ছবি</a:t>
            </a:r>
            <a:r>
              <a:rPr lang="bn-IN" baseline="0" dirty="0" smtClean="0"/>
              <a:t> দেখাবো।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62F-3A20-4E39-8380-A14D236985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3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আলোচনা করে ছবি</a:t>
            </a:r>
            <a:r>
              <a:rPr lang="bn-IN" baseline="0" dirty="0" smtClean="0"/>
              <a:t> দেখাবো।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62F-3A20-4E39-8380-A14D236985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6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আলোচনা করে ছবি</a:t>
            </a:r>
            <a:r>
              <a:rPr lang="bn-IN" baseline="0" dirty="0" smtClean="0"/>
              <a:t> দেখাবো।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62F-3A20-4E39-8380-A14D236985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94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62F-3A20-4E39-8380-A14D236985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4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32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2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6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88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9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33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94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735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9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06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7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25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76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5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0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7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jpg"/><Relationship Id="rId5" Type="http://schemas.openxmlformats.org/officeDocument/2006/relationships/image" Target="../media/image19.png"/><Relationship Id="rId10" Type="http://schemas.openxmlformats.org/officeDocument/2006/relationships/image" Target="../media/image23.jpg"/><Relationship Id="rId4" Type="http://schemas.microsoft.com/office/2007/relationships/hdphoto" Target="../media/hdphoto1.wdp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1219200"/>
            <a:ext cx="8305800" cy="3447098"/>
          </a:xfrm>
          <a:prstGeom prst="rect">
            <a:avLst/>
          </a:prstGeom>
          <a:solidFill>
            <a:srgbClr val="0080C0"/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37168"/>
            <a:ext cx="3280989" cy="2149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124200"/>
            <a:ext cx="3348030" cy="21559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3411079" y="514567"/>
            <a:ext cx="5655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Decision 13"/>
          <p:cNvSpPr/>
          <p:nvPr/>
        </p:nvSpPr>
        <p:spPr>
          <a:xfrm>
            <a:off x="957552" y="1166336"/>
            <a:ext cx="10200695" cy="152400"/>
          </a:xfrm>
          <a:prstGeom prst="flowChartDecision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67200" y="1752600"/>
            <a:ext cx="4435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ভাই-বোনকে সম্মান করা</a:t>
            </a:r>
          </a:p>
          <a:p>
            <a:r>
              <a:rPr lang="bn-IN" sz="32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ছোটদের স্নেহ ও আদর করা</a:t>
            </a:r>
            <a:r>
              <a:rPr lang="bn-IN" sz="3200" dirty="0">
                <a:solidFill>
                  <a:srgbClr val="E26A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E26AC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6130" y="579692"/>
            <a:ext cx="2467342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60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2856" y="2478912"/>
            <a:ext cx="7781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E26AC3"/>
                </a:solidFill>
                <a:latin typeface="NikoshBAN" pitchFamily="2" charset="0"/>
                <a:cs typeface="NikoshBAN" pitchFamily="2" charset="0"/>
              </a:rPr>
              <a:t>তুমি </a:t>
            </a:r>
            <a:r>
              <a:rPr lang="en-US" sz="4800" dirty="0" err="1">
                <a:solidFill>
                  <a:srgbClr val="E26AC3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bn-BD" sz="4800" dirty="0">
                <a:solidFill>
                  <a:srgbClr val="E26AC3"/>
                </a:solidFill>
                <a:latin typeface="NikoshBAN" pitchFamily="2" charset="0"/>
                <a:cs typeface="NikoshBAN" pitchFamily="2" charset="0"/>
              </a:rPr>
              <a:t> কী কী দায়িত্ব পালন </a:t>
            </a:r>
            <a:r>
              <a:rPr lang="bn-BD" sz="4800" dirty="0" smtClean="0">
                <a:solidFill>
                  <a:srgbClr val="E26AC3"/>
                </a:solidFill>
                <a:latin typeface="NikoshBAN" pitchFamily="2" charset="0"/>
                <a:cs typeface="NikoshBAN" pitchFamily="2" charset="0"/>
              </a:rPr>
              <a:t>কর?</a:t>
            </a:r>
            <a:r>
              <a:rPr lang="bn-IN" sz="4800" dirty="0" smtClean="0">
                <a:solidFill>
                  <a:srgbClr val="E26AC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E26AC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E26AC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110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44152"/>
            <a:ext cx="11506200" cy="609349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9183" y="832726"/>
            <a:ext cx="2263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49" y="3143716"/>
            <a:ext cx="10608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68389" y="2256786"/>
            <a:ext cx="2332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অপশন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238161"/>
            <a:ext cx="305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1484" y="4345745"/>
            <a:ext cx="2973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কর্তব্য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7570" y="5068276"/>
            <a:ext cx="30267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8346" y="4247560"/>
            <a:ext cx="3381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4301" y="2287565"/>
            <a:ext cx="1935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 নয়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65505" y="2280261"/>
            <a:ext cx="1243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1867846" y="4247559"/>
            <a:ext cx="3810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173146" y="5068276"/>
            <a:ext cx="3810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216683" y="4458675"/>
            <a:ext cx="381000" cy="609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alf Frame 15"/>
          <p:cNvSpPr/>
          <p:nvPr/>
        </p:nvSpPr>
        <p:spPr>
          <a:xfrm rot="14014148">
            <a:off x="1969554" y="5244345"/>
            <a:ext cx="257644" cy="479941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15446" y="1996803"/>
            <a:ext cx="8839200" cy="152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11300" y="969472"/>
            <a:ext cx="435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20578" y="934404"/>
            <a:ext cx="4341890" cy="716465"/>
          </a:xfrm>
          <a:prstGeom prst="rect">
            <a:avLst/>
          </a:prstGeom>
          <a:noFill/>
          <a:ln w="508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85102" y="589098"/>
            <a:ext cx="2116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দলে করি</a:t>
            </a:r>
            <a:endParaRPr lang="en-US" sz="54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8700" y="1625237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শিশু-অধিকার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দায়িত্ব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 rot="381838">
            <a:off x="6438900" y="3352800"/>
            <a:ext cx="3941617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দল-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মেঘনা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rot="300205">
            <a:off x="2057400" y="3453977"/>
            <a:ext cx="35052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১নং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দল-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পদ্মা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110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44152"/>
            <a:ext cx="11506200" cy="609349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14799" y="3352209"/>
            <a:ext cx="840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gradFill flip="none" rotWithShape="1">
                  <a:gsLst>
                    <a:gs pos="0">
                      <a:srgbClr val="CC0099">
                        <a:shade val="30000"/>
                        <a:satMod val="115000"/>
                      </a:srgbClr>
                    </a:gs>
                    <a:gs pos="50000">
                      <a:srgbClr val="CC0099">
                        <a:shade val="67500"/>
                        <a:satMod val="115000"/>
                      </a:srgbClr>
                    </a:gs>
                    <a:gs pos="100000">
                      <a:srgbClr val="CC00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তোমার বই খোল এবং </a:t>
            </a:r>
            <a:r>
              <a:rPr lang="en-US" sz="4800" b="1" dirty="0" smtClean="0">
                <a:gradFill flip="none" rotWithShape="1">
                  <a:gsLst>
                    <a:gs pos="0">
                      <a:srgbClr val="CC0099">
                        <a:shade val="30000"/>
                        <a:satMod val="115000"/>
                      </a:srgbClr>
                    </a:gs>
                    <a:gs pos="50000">
                      <a:srgbClr val="CC0099">
                        <a:shade val="67500"/>
                        <a:satMod val="115000"/>
                      </a:srgbClr>
                    </a:gs>
                    <a:gs pos="100000">
                      <a:srgbClr val="CC00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২০ </a:t>
            </a:r>
            <a:r>
              <a:rPr lang="bn-BD" sz="4800" b="1" dirty="0" smtClean="0">
                <a:gradFill flip="none" rotWithShape="1">
                  <a:gsLst>
                    <a:gs pos="0">
                      <a:srgbClr val="CC0099">
                        <a:shade val="30000"/>
                        <a:satMod val="115000"/>
                      </a:srgbClr>
                    </a:gs>
                    <a:gs pos="50000">
                      <a:srgbClr val="CC0099">
                        <a:shade val="67500"/>
                        <a:satMod val="115000"/>
                      </a:srgbClr>
                    </a:gs>
                    <a:gs pos="100000">
                      <a:srgbClr val="CC00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পাতা নিরবে পড়।</a:t>
            </a:r>
            <a:endParaRPr lang="en-US" sz="4800" b="1" dirty="0">
              <a:gradFill flip="none" rotWithShape="1">
                <a:gsLst>
                  <a:gs pos="0">
                    <a:srgbClr val="CC0099">
                      <a:shade val="30000"/>
                      <a:satMod val="115000"/>
                    </a:srgbClr>
                  </a:gs>
                  <a:gs pos="50000">
                    <a:srgbClr val="CC0099">
                      <a:shade val="67500"/>
                      <a:satMod val="115000"/>
                    </a:srgbClr>
                  </a:gs>
                  <a:gs pos="100000">
                    <a:srgbClr val="CC009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7399" y="4486870"/>
            <a:ext cx="8584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প্রয়োজনে আমি তোমাদের সাহায্য করব।</a:t>
            </a:r>
            <a:endParaRPr lang="en-US" sz="54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505200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9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798" y="991850"/>
            <a:ext cx="28600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8049" y="3156776"/>
            <a:ext cx="9905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প্রতি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দায়িত্ব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2874" y="808063"/>
            <a:ext cx="3171061" cy="11079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524" y="2912044"/>
            <a:ext cx="11263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বাড়িতে তুমি কি কি দায়িত্ব </a:t>
            </a:r>
            <a:r>
              <a:rPr lang="bn-BD" sz="4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কর </a:t>
            </a:r>
            <a:r>
              <a:rPr lang="bn-BD" sz="48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তার একটি তালিকা তৈরী করে আনবে।</a:t>
            </a:r>
            <a:endParaRPr lang="en-US" sz="48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581400"/>
            <a:ext cx="5715000" cy="144780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bn-IN" sz="54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118110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44152"/>
            <a:ext cx="11506200" cy="609349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914400"/>
            <a:ext cx="5715000" cy="144780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bn-BD" sz="54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ভালো থেকো সবাই</a:t>
            </a:r>
            <a:endParaRPr lang="en-US" sz="54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046625"/>
            <a:ext cx="4412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মানসুর হোসাইন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নোয়াপাড়া 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সরকারি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 প্রাথমিক বিদ্যালয়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কালিগঞ্জ,গা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জীপুর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1701" y="536392"/>
            <a:ext cx="24176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808583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শ্রেণিঃতৃতীয়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অধ্যায়ঃতৃতীয়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পাঠশিরোনামঃআমাদের অধিকার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দায়িত্ব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				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7630" y="40386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25288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8" y="834626"/>
            <a:ext cx="2925062" cy="196114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8" y="3048947"/>
            <a:ext cx="2782812" cy="2051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21" y="782055"/>
            <a:ext cx="2962537" cy="1947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78" y="2938866"/>
            <a:ext cx="3036036" cy="2085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694078" y="685800"/>
            <a:ext cx="5449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0646" y="5100580"/>
            <a:ext cx="4624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3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0437" y="716448"/>
            <a:ext cx="3350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4411" y="3046869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60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bn-BD" sz="60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আমাদের দায়িত্ব।</a:t>
            </a:r>
            <a:endParaRPr lang="en-US" sz="60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908" y="1689967"/>
            <a:ext cx="82541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৪.১</a:t>
            </a:r>
            <a:r>
              <a:rPr lang="bn-BD" sz="5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5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5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5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endParaRPr lang="en-US" sz="54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5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5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5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7615" y="486295"/>
            <a:ext cx="305885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80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9" y="3792277"/>
            <a:ext cx="3025140" cy="2152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449543" y="648518"/>
            <a:ext cx="5655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752600"/>
            <a:ext cx="514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মা-বাবা এবং </a:t>
            </a: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 </a:t>
            </a:r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করা।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07" y="3792277"/>
            <a:ext cx="3177540" cy="2152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79" y="3792277"/>
            <a:ext cx="3194241" cy="2152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110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44152"/>
            <a:ext cx="11506200" cy="609349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4267200" y="1676400"/>
            <a:ext cx="3276600" cy="1309868"/>
          </a:xfrm>
          <a:prstGeom prst="cloudCallou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60105" y="1854802"/>
            <a:ext cx="29193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নিয়মকানুন</a:t>
            </a:r>
          </a:p>
          <a:p>
            <a:r>
              <a:rPr lang="bn-IN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মেনে চলা।</a:t>
            </a:r>
            <a:endParaRPr lang="en-US" sz="32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948420" y="1353464"/>
            <a:ext cx="10200695" cy="98152"/>
          </a:xfrm>
          <a:prstGeom prst="flowChartDecision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49543" y="648518"/>
            <a:ext cx="5655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3" y="4143269"/>
            <a:ext cx="2590800" cy="1762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00" y="4076946"/>
            <a:ext cx="2638000" cy="18067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70" y="4076946"/>
            <a:ext cx="2672417" cy="18947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65" y="1677444"/>
            <a:ext cx="2642892" cy="18137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7" y="1752618"/>
            <a:ext cx="2589270" cy="1791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9827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110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44152"/>
            <a:ext cx="11506200" cy="609349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41247" y="1982917"/>
            <a:ext cx="3669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বিভিন্ন কাজে মা-বাবা</a:t>
            </a:r>
          </a:p>
          <a:p>
            <a:r>
              <a:rPr lang="bn-IN" sz="28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অন্যদের সাহায্য করা।</a:t>
            </a:r>
            <a:endParaRPr lang="en-US" sz="2800" b="1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Decision 13"/>
          <p:cNvSpPr/>
          <p:nvPr/>
        </p:nvSpPr>
        <p:spPr>
          <a:xfrm>
            <a:off x="948420" y="1353464"/>
            <a:ext cx="10200695" cy="152400"/>
          </a:xfrm>
          <a:prstGeom prst="flowChartDecision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49543" y="648518"/>
            <a:ext cx="5655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889" l="3556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62" y="660404"/>
            <a:ext cx="967065" cy="967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100000" l="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28" y="747785"/>
            <a:ext cx="891515" cy="891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79" y="4114800"/>
            <a:ext cx="2629603" cy="1814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49" y="4114800"/>
            <a:ext cx="2547742" cy="1814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86" y="4081207"/>
            <a:ext cx="26716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23" y="1697616"/>
            <a:ext cx="2452063" cy="1891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36" y="1839482"/>
            <a:ext cx="2390775" cy="18080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7450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110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44152"/>
            <a:ext cx="11506200" cy="609349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948420" y="1353464"/>
            <a:ext cx="10200695" cy="131183"/>
          </a:xfrm>
          <a:prstGeom prst="flowChartDecision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49543" y="648518"/>
            <a:ext cx="5655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20" y="3838632"/>
            <a:ext cx="3036036" cy="20856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loud Callout 8"/>
          <p:cNvSpPr/>
          <p:nvPr/>
        </p:nvSpPr>
        <p:spPr>
          <a:xfrm>
            <a:off x="4343400" y="1676400"/>
            <a:ext cx="3276600" cy="1324548"/>
          </a:xfrm>
          <a:prstGeom prst="cloudCallout">
            <a:avLst/>
          </a:prstGeom>
          <a:noFill/>
          <a:ln w="38100">
            <a:solidFill>
              <a:srgbClr val="008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88028" y="1800065"/>
            <a:ext cx="30107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কারো অসুখ</a:t>
            </a:r>
          </a:p>
          <a:p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সেবাযত্ন করা।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84" y="3767962"/>
            <a:ext cx="3041001" cy="215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51" y="3820887"/>
            <a:ext cx="3064218" cy="2085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22" y="1671026"/>
            <a:ext cx="2935978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84" y="1602821"/>
            <a:ext cx="3041001" cy="1894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5199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1194</TotalTime>
  <Words>281</Words>
  <Application>Microsoft Office PowerPoint</Application>
  <PresentationFormat>Custom</PresentationFormat>
  <Paragraphs>77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Save the Children</dc:creator>
  <cp:lastModifiedBy>ismail - [2010]</cp:lastModifiedBy>
  <cp:revision>178</cp:revision>
  <dcterms:created xsi:type="dcterms:W3CDTF">2006-08-16T00:00:00Z</dcterms:created>
  <dcterms:modified xsi:type="dcterms:W3CDTF">2020-09-03T14:07:46Z</dcterms:modified>
</cp:coreProperties>
</file>