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1" r:id="rId5"/>
    <p:sldId id="260" r:id="rId6"/>
    <p:sldId id="263" r:id="rId7"/>
    <p:sldId id="274" r:id="rId8"/>
    <p:sldId id="264" r:id="rId9"/>
    <p:sldId id="265" r:id="rId10"/>
    <p:sldId id="266" r:id="rId11"/>
    <p:sldId id="268" r:id="rId12"/>
    <p:sldId id="275" r:id="rId13"/>
    <p:sldId id="270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5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57E-89CE-418B-AF12-529948BA6695}" type="datetimeFigureOut">
              <a:rPr lang="en-US" smtClean="0"/>
              <a:t>04/09/2020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F6B3-F2F5-442A-9AA4-560844EC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0"/>
            <a:ext cx="76482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লঙ্ঘনের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14" y="2036593"/>
            <a:ext cx="8880957" cy="378565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অসচ্ছলতার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অসছলতার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৫)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9227" y="35449"/>
            <a:ext cx="926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করণীয়ঃ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088" y="1589314"/>
            <a:ext cx="909415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কতৃপক্ষের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3429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47" y="0"/>
            <a:ext cx="3872268" cy="2346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346828"/>
            <a:ext cx="3371473" cy="22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37" y="4673601"/>
            <a:ext cx="3693970" cy="2075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47" y="2346828"/>
            <a:ext cx="3872268" cy="222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33" y="4543191"/>
            <a:ext cx="3909282" cy="2212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4787102" y="3043915"/>
            <a:ext cx="66527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19" y="0"/>
            <a:ext cx="39228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1" y="0"/>
            <a:ext cx="4457499" cy="2507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46" y="2617104"/>
            <a:ext cx="90396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30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5015" y="412821"/>
            <a:ext cx="307327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645" y="35449"/>
            <a:ext cx="43540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139" y="2589963"/>
            <a:ext cx="88184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জ্ঞানার্জন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লঙ্গন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31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133420"/>
            <a:ext cx="7778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2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810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cap="none" spc="0" dirty="0">
              <a:ln/>
              <a:solidFill>
                <a:srgbClr val="92D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68212"/>
            <a:ext cx="88857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5400" b="1" dirty="0" smtClean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0" dirty="0" err="1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b="1" cap="none" spc="0" dirty="0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cap="none" spc="0" dirty="0" err="1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cap="none" spc="0" dirty="0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5400" b="1" cap="none" spc="0" dirty="0" smtClean="0">
                <a:ln/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 smtClean="0">
              <a:ln/>
              <a:solidFill>
                <a:srgbClr val="92D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0"/>
            <a:ext cx="91368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293" y="5657671"/>
            <a:ext cx="4806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711" y="44026"/>
            <a:ext cx="3438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77081"/>
            <a:ext cx="557396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সহঃশিক্ষক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সরঃপ্রাঃবিঃ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শিবালয়,মানিকগঞ্জ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9711" y="4395804"/>
            <a:ext cx="58641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শ্রণিঃপঞ্চম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বিষয়ঃবাঃওবিঃপঃ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শিরোনামঃমানবাধিকার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54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4343" y="1045029"/>
            <a:ext cx="121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374" y="30171"/>
            <a:ext cx="62632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90" y="2967335"/>
            <a:ext cx="892263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অধ্যায়ঃসপ্তম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শিরোনামঃমানবাধিকার</a:t>
            </a:r>
            <a:endParaRPr lang="en-US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পাঠ্যাংশ:শিশুদের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লঙ্ঘন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পাঠ-৩,পৃষ্ঠা নং-৬০</a:t>
            </a:r>
          </a:p>
        </p:txBody>
      </p:sp>
    </p:spTree>
    <p:extLst>
      <p:ext uri="{BB962C8B-B14F-4D97-AF65-F5344CB8AC3E}">
        <p14:creationId xmlns:p14="http://schemas.microsoft.com/office/powerpoint/2010/main" val="23599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691" y="0"/>
            <a:ext cx="3065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25689"/>
            <a:ext cx="936506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ক্ষুন্ন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,শিশু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ক্ষুন্ন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44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743" y="0"/>
            <a:ext cx="55627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63074"/>
            <a:ext cx="939872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০-১৮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পযন্ত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শিশু।আমাদের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দেশেও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তাই।যখন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শুশির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আধ্যাত্মিক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পাওয়াই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726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7"/>
            <a:ext cx="4267200" cy="2406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7" y="47252"/>
            <a:ext cx="3982131" cy="2395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921"/>
            <a:ext cx="4267200" cy="238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8" y="2545921"/>
            <a:ext cx="3982130" cy="2338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84821"/>
            <a:ext cx="96055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পাচ্ছএগুলো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কিভালোকাজ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কেন?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লঙ্ঘন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অগ্রাহ্য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করা,পালন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8" y="217405"/>
            <a:ext cx="5671647" cy="4420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861" y="5246078"/>
            <a:ext cx="8158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86150" y="1018722"/>
            <a:ext cx="2171700" cy="18478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46148" y="2705100"/>
            <a:ext cx="2097852" cy="1752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82951" y="4824186"/>
            <a:ext cx="2228850" cy="17907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1226" y="5247822"/>
            <a:ext cx="2209800" cy="173355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77626" y="4536621"/>
            <a:ext cx="2133600" cy="180975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7424" y="938213"/>
            <a:ext cx="2220500" cy="180022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0700" y="2557462"/>
            <a:ext cx="2114550" cy="1743075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76646" y="2866572"/>
            <a:ext cx="3047999" cy="238125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0" y="0"/>
            <a:ext cx="3614057" cy="140788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শিশুদেরমানবাধিকার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লঙ্ঘন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310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2020-09-01T14:44:48Z</dcterms:created>
  <dcterms:modified xsi:type="dcterms:W3CDTF">2020-09-04T13:57:08Z</dcterms:modified>
</cp:coreProperties>
</file>