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4" r:id="rId5"/>
    <p:sldId id="259" r:id="rId6"/>
    <p:sldId id="261" r:id="rId7"/>
    <p:sldId id="273" r:id="rId8"/>
    <p:sldId id="262" r:id="rId9"/>
    <p:sldId id="265" r:id="rId10"/>
    <p:sldId id="266" r:id="rId11"/>
    <p:sldId id="267" r:id="rId12"/>
    <p:sldId id="271" r:id="rId13"/>
    <p:sldId id="272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99"/>
    <a:srgbClr val="D68B1C"/>
    <a:srgbClr val="F1FF9B"/>
    <a:srgbClr val="FFE0A3"/>
    <a:srgbClr val="CC3399"/>
    <a:srgbClr val="70AC2E"/>
    <a:srgbClr val="C19FFF"/>
    <a:srgbClr val="CAB4EA"/>
    <a:srgbClr val="D3B5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5261460"/>
            <a:ext cx="7772400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419252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20"/>
            <a:ext cx="8229600" cy="45811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080" y="1901950"/>
            <a:ext cx="7329840" cy="3970329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076895" cy="61082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190195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531813"/>
            <a:ext cx="4040188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0195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531813"/>
            <a:ext cx="4041775" cy="3035058"/>
          </a:xfrm>
        </p:spPr>
        <p:txBody>
          <a:bodyPr/>
          <a:lstStyle>
            <a:lvl1pPr>
              <a:defRPr sz="2400">
                <a:solidFill>
                  <a:srgbClr val="0070C0"/>
                </a:solidFill>
              </a:defRPr>
            </a:lvl1pPr>
            <a:lvl2pPr>
              <a:defRPr sz="2000">
                <a:solidFill>
                  <a:srgbClr val="0070C0"/>
                </a:solidFill>
              </a:defRPr>
            </a:lvl2pPr>
            <a:lvl3pPr>
              <a:defRPr sz="1800">
                <a:solidFill>
                  <a:srgbClr val="0070C0"/>
                </a:solidFill>
              </a:defRPr>
            </a:lvl3pPr>
            <a:lvl4pPr>
              <a:defRPr sz="1600">
                <a:solidFill>
                  <a:srgbClr val="0070C0"/>
                </a:solidFill>
              </a:defRPr>
            </a:lvl4pPr>
            <a:lvl5pPr>
              <a:defRPr sz="1600">
                <a:solidFill>
                  <a:srgbClr val="0070C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04-Sep-20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335525" y="680310"/>
            <a:ext cx="2125060" cy="1068935"/>
          </a:xfrm>
        </p:spPr>
        <p:txBody>
          <a:bodyPr>
            <a:noAutofit/>
          </a:bodyPr>
          <a:lstStyle/>
          <a:p>
            <a:r>
              <a:rPr lang="en-US" sz="8000" b="1" dirty="0" smtClean="0">
                <a:latin typeface="SutonnyMJ" pitchFamily="2" charset="0"/>
              </a:rPr>
              <a:t>¯^</a:t>
            </a:r>
            <a:r>
              <a:rPr lang="en-US" sz="8000" b="1" dirty="0" err="1" smtClean="0">
                <a:latin typeface="SutonnyMJ" pitchFamily="2" charset="0"/>
              </a:rPr>
              <a:t>vMZ</a:t>
            </a:r>
            <a:endParaRPr lang="en-US" sz="8000" b="1" dirty="0">
              <a:latin typeface="Sutonny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720" y="1901950"/>
            <a:ext cx="2137870" cy="20190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1425" y="222195"/>
            <a:ext cx="6260905" cy="2595985"/>
          </a:xfrm>
          <a:ln w="76200" cmpd="thinThick">
            <a:solidFill>
              <a:srgbClr val="FF3399"/>
            </a:solidFill>
            <a:prstDash val="sysDash"/>
          </a:ln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US" sz="4800" dirty="0" smtClean="0">
              <a:latin typeface="SutonnyMJ" pitchFamily="2" charset="0"/>
            </a:endParaRPr>
          </a:p>
          <a:p>
            <a:pPr marL="0" indent="0" algn="ctr">
              <a:buNone/>
            </a:pPr>
            <a:r>
              <a:rPr lang="en-US" sz="33900" b="1" dirty="0" smtClean="0">
                <a:latin typeface="SutonnyMJ" pitchFamily="2" charset="0"/>
              </a:rPr>
              <a:t>‡fv³v</a:t>
            </a:r>
            <a:endParaRPr lang="en-US" sz="339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84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260" y="22857"/>
            <a:ext cx="8551480" cy="3406143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endParaRPr lang="en-US" sz="3000" b="1" dirty="0" smtClean="0">
              <a:solidFill>
                <a:srgbClr val="7030A0"/>
              </a:solidFill>
              <a:latin typeface="SutonnyMJ" pitchFamily="2" charset="0"/>
            </a:endParaRPr>
          </a:p>
          <a:p>
            <a:pPr algn="just"/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†h e¨w³ †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fvM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K‡i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Zv‡K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Avgiv</a:t>
            </a:r>
            <a:r>
              <a:rPr lang="en-US" sz="31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†fv³v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ewj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|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evRvi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A_©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bxwZ‡Z</a:t>
            </a:r>
            <a:r>
              <a:rPr lang="en-US" sz="31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†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Kv‡bv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Aeva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mnRjf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¨ `ªe¨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Qvov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Ab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¨ me `ªe¨ †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fvM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Kivi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Rb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¨ †h e¨w³ A_©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e¨q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Ki‡Z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cÖ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¯‘Z _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v‡K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,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Zv‡K</a:t>
            </a:r>
            <a:r>
              <a:rPr lang="en-US" sz="31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†fv³v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ejv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nq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|</a:t>
            </a:r>
          </a:p>
          <a:p>
            <a:pPr algn="just"/>
            <a:endParaRPr lang="en-US" sz="3100" b="1" dirty="0" smtClean="0">
              <a:solidFill>
                <a:srgbClr val="7030A0"/>
              </a:solidFill>
              <a:latin typeface="SutonnyMJ" pitchFamily="2" charset="0"/>
            </a:endParaRPr>
          </a:p>
          <a:p>
            <a:pPr algn="just"/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‡fv³v n‡”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Qb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GK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ev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GKvwaK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gvbyl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,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hviv</a:t>
            </a:r>
            <a:r>
              <a:rPr lang="en-US" sz="31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†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Kvb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c‡b¨i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P‚ovšÍ</a:t>
            </a:r>
            <a:r>
              <a:rPr lang="en-US" sz="31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†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fvM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m¤úbœ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K‡i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| †fv³v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GKwU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c‡b¨i</a:t>
            </a:r>
            <a:r>
              <a:rPr lang="en-US" sz="31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†kl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e¨envi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wbwðZ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K‡i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_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v‡Kb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Ges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mvaviYZ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e¨env‡ii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d‡j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GKwU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c‡b¨i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cieZx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©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ch©v‡qi</a:t>
            </a:r>
            <a:r>
              <a:rPr lang="en-US" sz="31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†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Kvb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Dbœqb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NUvb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SutonnyMJ" pitchFamily="2" charset="0"/>
              </a:rPr>
              <a:t>bv</a:t>
            </a:r>
            <a:r>
              <a:rPr lang="en-US" sz="3100" b="1" dirty="0" smtClean="0">
                <a:solidFill>
                  <a:srgbClr val="7030A0"/>
                </a:solidFill>
                <a:latin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3000" b="1" dirty="0" smtClean="0">
                <a:solidFill>
                  <a:srgbClr val="7030A0"/>
                </a:solidFill>
                <a:latin typeface="SutonnyMJ" pitchFamily="2" charset="0"/>
              </a:rPr>
              <a:t>    </a:t>
            </a:r>
            <a:endParaRPr lang="en-US" sz="3000" b="1" dirty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just">
              <a:buNone/>
            </a:pPr>
            <a:r>
              <a:rPr lang="en-US" sz="3400" dirty="0">
                <a:solidFill>
                  <a:srgbClr val="002060"/>
                </a:solidFill>
                <a:latin typeface="SutonnyMJ" pitchFamily="2" charset="0"/>
              </a:rPr>
              <a:t> 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654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260" y="374900"/>
            <a:ext cx="8551480" cy="335951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914400" lvl="2" indent="0" algn="just">
              <a:buNone/>
            </a:pPr>
            <a:endParaRPr lang="en-US" sz="2600" b="1" dirty="0">
              <a:solidFill>
                <a:srgbClr val="7030A0"/>
              </a:solidFill>
              <a:latin typeface="SutonnyMJ" pitchFamily="2" charset="0"/>
            </a:endParaRPr>
          </a:p>
          <a:p>
            <a:pPr marL="914400" lvl="2" indent="0" algn="just">
              <a:buNone/>
            </a:pPr>
            <a:endParaRPr lang="en-US" sz="8600" b="1" u="sng" dirty="0" smtClean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just">
              <a:buNone/>
            </a:pPr>
            <a:endParaRPr lang="en-US" sz="3100" b="1" dirty="0" smtClean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just">
              <a:buNone/>
            </a:pPr>
            <a:endParaRPr lang="en-US" sz="3000" b="1" dirty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just">
              <a:buNone/>
            </a:pPr>
            <a:r>
              <a:rPr lang="en-US" sz="3400" dirty="0">
                <a:solidFill>
                  <a:srgbClr val="002060"/>
                </a:solidFill>
                <a:latin typeface="SutonnyMJ" pitchFamily="2" charset="0"/>
              </a:rPr>
              <a:t> 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739540" y="374900"/>
            <a:ext cx="2443281" cy="61082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</a:rPr>
              <a:t>‡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</a:rPr>
              <a:t>gvU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</a:rPr>
              <a:t>Dc‡hvM</a:t>
            </a:r>
            <a:endParaRPr lang="en-US" sz="4000" b="1" dirty="0">
              <a:solidFill>
                <a:srgbClr val="C00000"/>
              </a:solidFill>
              <a:latin typeface="SutonnyMJ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6260" y="1138426"/>
            <a:ext cx="8551480" cy="244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GKwU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wbw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`©ó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mg‡q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GKRb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†fv³v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Kv‡bv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GKwU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`ª‡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e¨i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wewfbœ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GKK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fvM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†h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wewfbœ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cwigvY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jvf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Zvi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mgwó‡K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gvU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e‡j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|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hgb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: 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‡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Kv‡bv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wbw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`©ó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mg‡q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GKRb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†fv³v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hw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` ci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ci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3wU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Avg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fvM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Ges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1g, 2q I 3q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Avg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†_‡K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h_v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µ‡g 5UvKv, 4UvKv I 3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UvKvi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mgvb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cvq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|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m‡ÿ‡Î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Zvi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‡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gvU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n‡e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Avg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wZbwUi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hvMdj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|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A_©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vr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5UvKv+4UvKv+3UvKv = 12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UvKv</a:t>
            </a:r>
            <a:endParaRPr lang="en-US" sz="2400" b="1" dirty="0">
              <a:solidFill>
                <a:srgbClr val="008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942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260" y="714142"/>
            <a:ext cx="8551480" cy="3359510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914400" lvl="2" indent="0" algn="just">
              <a:buNone/>
            </a:pPr>
            <a:endParaRPr lang="en-US" sz="2600" b="1" dirty="0">
              <a:solidFill>
                <a:srgbClr val="7030A0"/>
              </a:solidFill>
              <a:latin typeface="SutonnyMJ" pitchFamily="2" charset="0"/>
            </a:endParaRPr>
          </a:p>
          <a:p>
            <a:pPr marL="914400" lvl="2" indent="0" algn="just">
              <a:buNone/>
            </a:pPr>
            <a:endParaRPr lang="en-US" sz="8600" b="1" u="sng" dirty="0" smtClean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just">
              <a:buNone/>
            </a:pPr>
            <a:endParaRPr lang="en-US" sz="3100" b="1" dirty="0" smtClean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just">
              <a:buNone/>
            </a:pPr>
            <a:endParaRPr lang="en-US" sz="3000" b="1" dirty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just">
              <a:buNone/>
            </a:pPr>
            <a:r>
              <a:rPr lang="en-US" sz="3400" dirty="0">
                <a:solidFill>
                  <a:srgbClr val="002060"/>
                </a:solidFill>
                <a:latin typeface="SutonnyMJ" pitchFamily="2" charset="0"/>
              </a:rPr>
              <a:t> 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739540" y="164588"/>
            <a:ext cx="2901395" cy="610820"/>
          </a:xfrm>
        </p:spPr>
        <p:txBody>
          <a:bodyPr>
            <a:noAutofit/>
          </a:bodyPr>
          <a:lstStyle/>
          <a:p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</a:rPr>
              <a:t>cÖvwšÍK</a:t>
            </a:r>
            <a:r>
              <a:rPr lang="en-US" sz="4400" b="1" dirty="0" smtClean="0">
                <a:solidFill>
                  <a:srgbClr val="0070C0"/>
                </a:solidFill>
                <a:latin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SutonnyMJ" pitchFamily="2" charset="0"/>
              </a:rPr>
              <a:t>Dc‡hvM</a:t>
            </a:r>
            <a:endParaRPr lang="en-US" sz="4400" b="1" dirty="0">
              <a:solidFill>
                <a:srgbClr val="0070C0"/>
              </a:solidFill>
              <a:latin typeface="SutonnyMJ" pitchFamily="2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6260" y="866848"/>
            <a:ext cx="8551480" cy="3054099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GKwU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wbw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`©ó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mg‡q</a:t>
            </a:r>
            <a:r>
              <a:rPr lang="en-US" sz="2400" b="1" dirty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Kv‡bv</a:t>
            </a:r>
            <a:r>
              <a:rPr lang="en-US" sz="2400" b="1" dirty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GKwU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`ª‡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e¨i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AwZwi³ GK GKK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fvM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GKRb</a:t>
            </a:r>
            <a:r>
              <a:rPr lang="en-US" sz="2400" b="1" dirty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†fv³v †h AwZwi³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cwigvY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jvf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Zv‡K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cÖvwšÍK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e‡j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|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aiv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hvK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,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GKRb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†fv³v 2 GKK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cvKv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Avg</a:t>
            </a:r>
            <a:r>
              <a:rPr lang="en-US" sz="2400" b="1" dirty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fvM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K‡i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9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UvKvi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mgvb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cvq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|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GLb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, 3 GKK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fvM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Kivi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d‡j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e‡o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hw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` 12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UvKv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nq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Z‡e</a:t>
            </a:r>
            <a:r>
              <a:rPr lang="en-US" sz="2400" b="1" dirty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†m †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ÿ‡Î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cÖvwšÍK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n‡e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3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UvKv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|</a:t>
            </a:r>
          </a:p>
          <a:p>
            <a:pPr marL="0" indent="0" algn="just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‡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hgb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: 3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GK‡Ki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= 12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UvKv</a:t>
            </a: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n-US" sz="2400" b="1" dirty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        2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GK‡Ki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=09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UvKv</a:t>
            </a: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             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cÖvwšÍK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Dc‡hvM</a:t>
            </a:r>
            <a:r>
              <a:rPr lang="en-US" sz="2400" b="1" dirty="0" smtClean="0">
                <a:solidFill>
                  <a:srgbClr val="008000"/>
                </a:solidFill>
                <a:latin typeface="SutonnyMJ" pitchFamily="2" charset="0"/>
              </a:rPr>
              <a:t> = 3 </a:t>
            </a:r>
            <a:r>
              <a:rPr lang="en-US" sz="2400" b="1" dirty="0" err="1" smtClean="0">
                <a:solidFill>
                  <a:srgbClr val="008000"/>
                </a:solidFill>
                <a:latin typeface="SutonnyMJ" pitchFamily="2" charset="0"/>
              </a:rPr>
              <a:t>UvKv</a:t>
            </a: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 smtClean="0">
              <a:solidFill>
                <a:srgbClr val="008000"/>
              </a:solidFill>
              <a:latin typeface="SutonnyMJ" pitchFamily="2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en-US" sz="2400" b="1" dirty="0">
              <a:solidFill>
                <a:srgbClr val="008000"/>
              </a:solidFill>
              <a:latin typeface="SutonnyMJ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56534" y="3429000"/>
            <a:ext cx="351221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607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976016" y="680310"/>
            <a:ext cx="6260904" cy="916230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8100">
            <a:solidFill>
              <a:srgbClr val="008000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400" dirty="0" err="1" smtClean="0">
                <a:solidFill>
                  <a:srgbClr val="008000"/>
                </a:solidFill>
                <a:latin typeface="SutonnyMJ" pitchFamily="2" charset="0"/>
              </a:rPr>
              <a:t>Avjøvn</a:t>
            </a:r>
            <a:r>
              <a:rPr lang="en-US" sz="4400" dirty="0" smtClean="0">
                <a:solidFill>
                  <a:srgbClr val="008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8000"/>
                </a:solidFill>
                <a:latin typeface="SutonnyMJ" pitchFamily="2" charset="0"/>
              </a:rPr>
              <a:t>nv‡dR</a:t>
            </a:r>
            <a:r>
              <a:rPr lang="en-US" sz="3600" dirty="0" smtClean="0">
                <a:solidFill>
                  <a:srgbClr val="008000"/>
                </a:solidFill>
                <a:latin typeface="SutonnyMJ" pitchFamily="2" charset="0"/>
              </a:rPr>
              <a:t>                        </a:t>
            </a:r>
            <a:endParaRPr lang="en-US" sz="3600" dirty="0">
              <a:solidFill>
                <a:srgbClr val="008000"/>
              </a:solidFill>
              <a:latin typeface="SutonnyMJ" pitchFamily="2" charset="0"/>
            </a:endParaRP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8" y="2054655"/>
            <a:ext cx="9128461" cy="4764489"/>
          </a:xfrm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698193" y="1596540"/>
            <a:ext cx="4419295" cy="183246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  ‡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gv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: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ûgvqyb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Kwei</a:t>
            </a:r>
            <a:endParaRPr lang="en-US" b="1" dirty="0" smtClean="0">
              <a:solidFill>
                <a:srgbClr val="C00000"/>
              </a:solidFill>
              <a:latin typeface="SutonnyMJ" pitchFamily="2" charset="0"/>
            </a:endParaRPr>
          </a:p>
          <a:p>
            <a:pPr algn="l">
              <a:spcBef>
                <a:spcPts val="0"/>
              </a:spcBef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mnKvwi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wkÿK</a:t>
            </a:r>
            <a:endParaRPr lang="en-US" b="1" dirty="0" smtClean="0">
              <a:solidFill>
                <a:srgbClr val="C00000"/>
              </a:solidFill>
              <a:latin typeface="SutonnyMJ" pitchFamily="2" charset="0"/>
            </a:endParaRPr>
          </a:p>
          <a:p>
            <a:pPr algn="l">
              <a:spcBef>
                <a:spcPts val="0"/>
              </a:spcBef>
            </a:pP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 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GwcweGb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cvewjK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 ¯‹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zj</a:t>
            </a:r>
            <a:r>
              <a:rPr lang="en-US" b="1" dirty="0" smtClean="0">
                <a:solidFill>
                  <a:srgbClr val="C00000"/>
                </a:solidFill>
                <a:latin typeface="SutonnyMJ" pitchFamily="2" charset="0"/>
              </a:rPr>
              <a:t> I </a:t>
            </a:r>
            <a:r>
              <a:rPr lang="en-US" b="1" dirty="0" err="1" smtClean="0">
                <a:solidFill>
                  <a:srgbClr val="C00000"/>
                </a:solidFill>
                <a:latin typeface="SutonnyMJ" pitchFamily="2" charset="0"/>
              </a:rPr>
              <a:t>K‡jR,e¸ov</a:t>
            </a:r>
            <a:r>
              <a:rPr lang="en-US" dirty="0" smtClean="0">
                <a:latin typeface="SutonnyMJ" pitchFamily="2" charset="0"/>
              </a:rPr>
              <a:t>|</a:t>
            </a:r>
          </a:p>
          <a:p>
            <a:pPr algn="l">
              <a:spcBef>
                <a:spcPts val="0"/>
              </a:spcBef>
            </a:pPr>
            <a:r>
              <a:rPr lang="en-US" sz="2000" dirty="0" smtClean="0">
                <a:latin typeface="Arial Black" pitchFamily="34" charset="0"/>
              </a:rPr>
              <a:t>  01725447167</a:t>
            </a:r>
          </a:p>
          <a:p>
            <a:pPr algn="l">
              <a:spcBef>
                <a:spcPts val="0"/>
              </a:spcBef>
            </a:pPr>
            <a:r>
              <a:rPr lang="en-US" sz="1600" dirty="0" smtClean="0">
                <a:latin typeface="Arial Black" pitchFamily="34" charset="0"/>
              </a:rPr>
              <a:t>  Email: humayanapbn18@gmail.com</a:t>
            </a:r>
          </a:p>
          <a:p>
            <a:pPr algn="l"/>
            <a:endParaRPr lang="en-US" dirty="0">
              <a:latin typeface="SutonnyMJ" pitchFamily="2" charset="0"/>
            </a:endParaRPr>
          </a:p>
          <a:p>
            <a:pPr algn="l"/>
            <a:endParaRPr lang="en-US" dirty="0" smtClean="0">
              <a:latin typeface="SutonnyMJ" pitchFamily="2" charset="0"/>
            </a:endParaRPr>
          </a:p>
          <a:p>
            <a:pPr algn="l"/>
            <a:endParaRPr lang="en-US" dirty="0" smtClean="0">
              <a:latin typeface="SutonnyMJ" pitchFamily="2" charset="0"/>
            </a:endParaRPr>
          </a:p>
          <a:p>
            <a:pPr algn="l"/>
            <a:endParaRPr lang="en-US" dirty="0">
              <a:latin typeface="SutonnyMJ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609849" y="69490"/>
            <a:ext cx="2595985" cy="1221640"/>
          </a:xfrm>
          <a:prstGeom prst="ellipse">
            <a:avLst/>
          </a:prstGeom>
          <a:solidFill>
            <a:srgbClr val="00B0F0"/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bg1"/>
                </a:solidFill>
                <a:latin typeface="SutonnyMJ" pitchFamily="2" charset="0"/>
              </a:rPr>
              <a:t>cwiwPwZ</a:t>
            </a:r>
            <a:endParaRPr lang="en-US" sz="4000" b="1" dirty="0">
              <a:solidFill>
                <a:schemeClr val="bg1"/>
              </a:solidFill>
              <a:latin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797" y="3581705"/>
            <a:ext cx="2932481" cy="3169970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0451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985720"/>
            <a:ext cx="2443281" cy="763525"/>
          </a:xfrm>
          <a:ln w="28575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>
            <a:noAutofit/>
          </a:bodyPr>
          <a:lstStyle/>
          <a:p>
            <a:pPr algn="l"/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</a:rPr>
              <a:t>cvV</a:t>
            </a:r>
            <a:r>
              <a:rPr lang="en-US" sz="4000" b="1" dirty="0" smtClean="0">
                <a:solidFill>
                  <a:srgbClr val="C00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  <a:latin typeface="SutonnyMJ" pitchFamily="2" charset="0"/>
              </a:rPr>
              <a:t>cwiwPwZ</a:t>
            </a:r>
            <a:endParaRPr lang="en-US" sz="4000" b="1" dirty="0">
              <a:solidFill>
                <a:srgbClr val="C00000"/>
              </a:solidFill>
              <a:latin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80160" lvl="6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</a:rPr>
              <a:t>‡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</a:rPr>
              <a:t>kÖwY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</a:rPr>
              <a:t> : beg</a:t>
            </a:r>
          </a:p>
          <a:p>
            <a:pPr marL="1280160" lvl="6" indent="0"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</a:rPr>
              <a:t>welq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</a:rPr>
              <a:t> : A_©</a:t>
            </a: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</a:rPr>
              <a:t>bxwZ</a:t>
            </a:r>
            <a:endParaRPr lang="en-US" sz="3600" b="1" dirty="0" smtClean="0">
              <a:solidFill>
                <a:srgbClr val="0070C0"/>
              </a:solidFill>
              <a:latin typeface="SutonnyMJ" pitchFamily="2" charset="0"/>
            </a:endParaRPr>
          </a:p>
          <a:p>
            <a:pPr marL="1280160" lvl="6" indent="0"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rgbClr val="0070C0"/>
                </a:solidFill>
                <a:latin typeface="SutonnyMJ" pitchFamily="2" charset="0"/>
              </a:rPr>
              <a:t>cvV</a:t>
            </a:r>
            <a:r>
              <a:rPr lang="en-US" sz="3600" b="1" dirty="0" smtClean="0">
                <a:solidFill>
                  <a:srgbClr val="0070C0"/>
                </a:solidFill>
                <a:latin typeface="SutonnyMJ" pitchFamily="2" charset="0"/>
              </a:rPr>
              <a:t> : 3.1 + 3.2 + 3.3</a:t>
            </a:r>
          </a:p>
          <a:p>
            <a:pPr marL="1280160" lvl="6" indent="0">
              <a:spcBef>
                <a:spcPts val="0"/>
              </a:spcBef>
              <a:buNone/>
            </a:pP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</a:rPr>
              <a:t>Dc‡hvM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</a:rPr>
              <a:t>, †</a:t>
            </a:r>
            <a:r>
              <a:rPr lang="en-US" sz="3600" b="1" dirty="0" err="1" smtClean="0">
                <a:solidFill>
                  <a:srgbClr val="00B050"/>
                </a:solidFill>
                <a:latin typeface="SutonnyMJ" pitchFamily="2" charset="0"/>
              </a:rPr>
              <a:t>fvM</a:t>
            </a:r>
            <a:r>
              <a:rPr lang="en-US" sz="3600" b="1" dirty="0" smtClean="0">
                <a:solidFill>
                  <a:srgbClr val="00B050"/>
                </a:solidFill>
                <a:latin typeface="SutonnyMJ" pitchFamily="2" charset="0"/>
              </a:rPr>
              <a:t> I †fv³v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1426" y="527604"/>
            <a:ext cx="6413610" cy="2595985"/>
          </a:xfrm>
          <a:prstGeom prst="rect">
            <a:avLst/>
          </a:prstGeom>
          <a:ln w="76200" cmpd="thinThick">
            <a:solidFill>
              <a:srgbClr val="FF3399"/>
            </a:solidFill>
            <a:prstDash val="sysDash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6800" b="1" dirty="0" err="1" smtClean="0">
                <a:latin typeface="SutonnyMJ" pitchFamily="2" charset="0"/>
              </a:rPr>
              <a:t>Dc‡hvM</a:t>
            </a:r>
            <a:endParaRPr lang="en-US" sz="168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6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55" y="69489"/>
            <a:ext cx="8856890" cy="320680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00050" lvl="1" indent="0" algn="just">
              <a:buNone/>
            </a:pPr>
            <a:endParaRPr lang="en-US" b="1" dirty="0" smtClean="0">
              <a:solidFill>
                <a:srgbClr val="7030A0"/>
              </a:solidFill>
              <a:latin typeface="SutonnyMJ" pitchFamily="2" charset="0"/>
            </a:endParaRPr>
          </a:p>
          <a:p>
            <a:pPr marL="400050" lvl="1" indent="0" algn="just">
              <a:buNone/>
            </a:pP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</a:rPr>
              <a:t>e¨w³i 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eu‡P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_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vKvi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Rb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¨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A‡bK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`ªe¨-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mvgMÖxi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cÖ‡qvRb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nq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|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Lvevi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mvgMÖx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,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cwiav‡bi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mvgMÖxmn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A‡bK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wKQziB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cÖ‡qvRb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nq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| G¸‡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jv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bv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_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vK‡j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Avgiv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¯^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vfvweK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Rxebhvcb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Ki‡Z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cvwi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bv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|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hgb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-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Lv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`¨, e¯¿,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eBcÎ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, Wv³v‡ii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mev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cÖf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…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wZ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`ªe¨ I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mev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e¨w³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gvby‡li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Afve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gUvq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|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AZGe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, A_©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bxwZ‡Z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Dc‡hvM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ej‡Z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Kv‡bv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`ª‡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e¨i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ev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mevi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Øviv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e¨w³i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Afve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c~i‡Yi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ÿgZv‡K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evSv‡bv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nq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|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Dc‡hvM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GKwU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gvbwmK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</a:rPr>
              <a:t>aviYv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</a:rPr>
              <a:t>|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260" y="22858"/>
            <a:ext cx="8551480" cy="333299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400050" lvl="1" indent="0" algn="just">
              <a:buNone/>
            </a:pPr>
            <a:endParaRPr lang="en-US" b="1" dirty="0" smtClean="0">
              <a:solidFill>
                <a:srgbClr val="7030A0"/>
              </a:solidFill>
              <a:latin typeface="SutonnyMJ" pitchFamily="2" charset="0"/>
            </a:endParaRPr>
          </a:p>
          <a:p>
            <a:pPr algn="just"/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mvaviY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A‡_©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Dc‡hvM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ej‡Z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Kvb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 `ª‡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e¨i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DcKvwiZv‡K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eySvq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|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wKšÍ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A_©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bxwZ‡Z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Dc‡hvM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kãwU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we‡kl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A‡_©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e¨eüZ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nq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| †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Kvb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`ª‡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e¨i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Øviv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gvby‡li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Afvi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c~i‡Yi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ÿgZv‡K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A_©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bxwZ‡Z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Dc‡hvM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e‡j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|  †h †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Kv‡bv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`ªe¨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Zv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e¯‘MZ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nvK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ev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Ae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¯‘MZ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nDK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,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fv‡jv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ev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g›` †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nvK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gvby‡li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cÖ‡qvRb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wgUv‡Z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cvi‡jB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eyS‡Z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n‡e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Dnvi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Dc‡hvM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Av‡Q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|</a:t>
            </a:r>
          </a:p>
          <a:p>
            <a:pPr algn="just"/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†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hgb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,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Lv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`¨, e¯¿ ,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Nievwo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BZ¨vw`i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Dc‡hvM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Av‡Q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|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KviY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Lv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`¨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gvby‡li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ÿyav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gUvq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, e¯¿ j¾v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wbeviY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K‡i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,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Nievwo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gvby‡li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AvkÖq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`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vb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K‡i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|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myZivs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†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Kvb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`ª‡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e¨i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gvby‡li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Afve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c~i‡Yi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Kivi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ÿgZv‡K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Dc‡hvM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 (</a:t>
            </a:r>
            <a:r>
              <a:rPr lang="en-US" sz="3400" b="1" dirty="0">
                <a:solidFill>
                  <a:srgbClr val="7030A0"/>
                </a:solidFill>
                <a:latin typeface="Arial Black" pitchFamily="34" charset="0"/>
              </a:rPr>
              <a:t>Utility) </a:t>
            </a:r>
            <a:r>
              <a:rPr lang="en-US" sz="3400" b="1" dirty="0" err="1">
                <a:solidFill>
                  <a:srgbClr val="7030A0"/>
                </a:solidFill>
                <a:latin typeface="SutonnyMJ" pitchFamily="2" charset="0"/>
              </a:rPr>
              <a:t>e‡j</a:t>
            </a:r>
            <a:r>
              <a:rPr lang="en-US" sz="3400" b="1" dirty="0">
                <a:solidFill>
                  <a:srgbClr val="7030A0"/>
                </a:solidFill>
                <a:latin typeface="SutonnyMJ" pitchFamily="2" charset="0"/>
              </a:rPr>
              <a:t>|</a:t>
            </a:r>
          </a:p>
          <a:p>
            <a:pPr marL="0" indent="0" algn="just">
              <a:buNone/>
            </a:pPr>
            <a:r>
              <a:rPr lang="en-US" sz="3400" dirty="0">
                <a:solidFill>
                  <a:srgbClr val="002060"/>
                </a:solidFill>
                <a:latin typeface="SutonnyMJ" pitchFamily="2" charset="0"/>
              </a:rPr>
              <a:t> 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384754" y="527605"/>
            <a:ext cx="5699461" cy="2443280"/>
          </a:xfrm>
          <a:prstGeom prst="rect">
            <a:avLst/>
          </a:prstGeom>
          <a:ln w="76200" cmpd="thinThick">
            <a:solidFill>
              <a:srgbClr val="FF3399"/>
            </a:solidFill>
            <a:prstDash val="sysDash"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16600" b="1" dirty="0" smtClean="0">
                <a:latin typeface="SutonnyMJ" pitchFamily="2" charset="0"/>
              </a:rPr>
              <a:t>‡</a:t>
            </a:r>
            <a:r>
              <a:rPr lang="en-US" sz="16600" b="1" dirty="0" err="1" smtClean="0">
                <a:latin typeface="SutonnyMJ" pitchFamily="2" charset="0"/>
              </a:rPr>
              <a:t>fvM</a:t>
            </a:r>
            <a:endParaRPr lang="en-US" sz="166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28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260" y="22858"/>
            <a:ext cx="8551480" cy="3332990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400050" lvl="1" indent="0" algn="just">
              <a:buNone/>
            </a:pPr>
            <a:endParaRPr lang="en-US" b="1" dirty="0" smtClean="0">
              <a:solidFill>
                <a:srgbClr val="7030A0"/>
              </a:solidFill>
              <a:latin typeface="SutonnyMJ" pitchFamily="2" charset="0"/>
            </a:endParaRPr>
          </a:p>
          <a:p>
            <a:pPr algn="just"/>
            <a:r>
              <a:rPr lang="en-US" sz="2400" b="1" dirty="0" err="1" smtClean="0">
                <a:latin typeface="SutonnyMJ" pitchFamily="2" charset="0"/>
              </a:rPr>
              <a:t>cÖwZw`b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Avgiv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fvZ</a:t>
            </a:r>
            <a:r>
              <a:rPr lang="en-US" sz="2400" b="1" dirty="0" smtClean="0">
                <a:latin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</a:rPr>
              <a:t>gvQ</a:t>
            </a:r>
            <a:r>
              <a:rPr lang="en-US" sz="2400" b="1" dirty="0" smtClean="0">
                <a:latin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</a:rPr>
              <a:t>Kjg</a:t>
            </a:r>
            <a:r>
              <a:rPr lang="en-US" sz="2400" b="1" dirty="0" smtClean="0">
                <a:latin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</a:rPr>
              <a:t>Nwo</a:t>
            </a:r>
            <a:r>
              <a:rPr lang="en-US" sz="2400" b="1" dirty="0" smtClean="0">
                <a:latin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</a:rPr>
              <a:t>Rvgv-Kvco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e¨envi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Kwi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ev</a:t>
            </a:r>
            <a:r>
              <a:rPr lang="en-US" sz="2400" b="1" dirty="0" smtClean="0">
                <a:latin typeface="SutonnyMJ" pitchFamily="2" charset="0"/>
              </a:rPr>
              <a:t> G¸‡</a:t>
            </a:r>
            <a:r>
              <a:rPr lang="en-US" sz="2400" b="1" dirty="0" err="1" smtClean="0">
                <a:latin typeface="SutonnyMJ" pitchFamily="2" charset="0"/>
              </a:rPr>
              <a:t>jv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Avgiv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</a:rPr>
              <a:t>fvM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Kwi</a:t>
            </a:r>
            <a:r>
              <a:rPr lang="en-US" sz="2400" b="1" dirty="0" smtClean="0">
                <a:latin typeface="SutonnyMJ" pitchFamily="2" charset="0"/>
              </a:rPr>
              <a:t>| </a:t>
            </a:r>
            <a:r>
              <a:rPr lang="en-US" sz="2400" b="1" dirty="0" err="1" smtClean="0">
                <a:latin typeface="SutonnyMJ" pitchFamily="2" charset="0"/>
              </a:rPr>
              <a:t>GLv‡b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</a:rPr>
              <a:t>fvM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ej‡Z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wKšÍ</a:t>
            </a:r>
            <a:r>
              <a:rPr lang="en-US" sz="2400" b="1" dirty="0" smtClean="0">
                <a:latin typeface="SutonnyMJ" pitchFamily="2" charset="0"/>
              </a:rPr>
              <a:t> G¸‡</a:t>
            </a:r>
            <a:r>
              <a:rPr lang="en-US" sz="2400" b="1" dirty="0" err="1" smtClean="0">
                <a:latin typeface="SutonnyMJ" pitchFamily="2" charset="0"/>
              </a:rPr>
              <a:t>jv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wbt‡kl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Kiv‡K</a:t>
            </a:r>
            <a:r>
              <a:rPr lang="en-US" sz="2400" b="1" dirty="0" smtClean="0">
                <a:latin typeface="SutonnyMJ" pitchFamily="2" charset="0"/>
              </a:rPr>
              <a:t> ‡</a:t>
            </a:r>
            <a:r>
              <a:rPr lang="en-US" sz="2400" b="1" dirty="0" err="1" smtClean="0">
                <a:latin typeface="SutonnyMJ" pitchFamily="2" charset="0"/>
              </a:rPr>
              <a:t>evSvq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bv</a:t>
            </a:r>
            <a:r>
              <a:rPr lang="en-US" sz="2400" b="1" dirty="0" smtClean="0">
                <a:latin typeface="SutonnyMJ" pitchFamily="2" charset="0"/>
              </a:rPr>
              <a:t>| †</a:t>
            </a:r>
            <a:r>
              <a:rPr lang="en-US" sz="2400" b="1" dirty="0" err="1" smtClean="0">
                <a:latin typeface="SutonnyMJ" pitchFamily="2" charset="0"/>
              </a:rPr>
              <a:t>Kbbv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Avgiv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</a:rPr>
              <a:t>Kv‡bv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wRwbm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aŸsm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ev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wbt‡kl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Ki‡Z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cvwi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bv</a:t>
            </a:r>
            <a:r>
              <a:rPr lang="en-US" sz="2400" b="1" dirty="0" smtClean="0">
                <a:latin typeface="SutonnyMJ" pitchFamily="2" charset="0"/>
              </a:rPr>
              <a:t>| </a:t>
            </a:r>
            <a:r>
              <a:rPr lang="en-US" sz="2400" b="1" dirty="0" err="1" smtClean="0">
                <a:latin typeface="SutonnyMJ" pitchFamily="2" charset="0"/>
              </a:rPr>
              <a:t>Avgiv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ïay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e¨env‡ii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Øviv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Gi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Dc‡hvM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MÖnY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Ki‡Z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cvwi</a:t>
            </a:r>
            <a:r>
              <a:rPr lang="en-US" sz="2400" b="1" dirty="0" smtClean="0">
                <a:latin typeface="SutonnyMJ" pitchFamily="2" charset="0"/>
              </a:rPr>
              <a:t>| †</a:t>
            </a:r>
            <a:r>
              <a:rPr lang="en-US" sz="2400" b="1" dirty="0" err="1" smtClean="0">
                <a:latin typeface="SutonnyMJ" pitchFamily="2" charset="0"/>
              </a:rPr>
              <a:t>Lqvj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ivL‡Z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n‡e</a:t>
            </a:r>
            <a:r>
              <a:rPr lang="en-US" sz="2400" b="1" dirty="0" smtClean="0">
                <a:latin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</a:rPr>
              <a:t>Afve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</a:rPr>
              <a:t>gvPb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Qvov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Ab</a:t>
            </a:r>
            <a:r>
              <a:rPr lang="en-US" sz="2400" b="1" dirty="0" smtClean="0">
                <a:latin typeface="SutonnyMJ" pitchFamily="2" charset="0"/>
              </a:rPr>
              <a:t>¨ †</a:t>
            </a:r>
            <a:r>
              <a:rPr lang="en-US" sz="2400" b="1" dirty="0" err="1" smtClean="0">
                <a:latin typeface="SutonnyMJ" pitchFamily="2" charset="0"/>
              </a:rPr>
              <a:t>Kv‡bvfv‡e</a:t>
            </a:r>
            <a:r>
              <a:rPr lang="en-US" sz="2400" b="1" dirty="0" smtClean="0">
                <a:latin typeface="SutonnyMJ" pitchFamily="2" charset="0"/>
              </a:rPr>
              <a:t> `ª‡</a:t>
            </a:r>
            <a:r>
              <a:rPr lang="en-US" sz="2400" b="1" dirty="0" err="1" smtClean="0">
                <a:latin typeface="SutonnyMJ" pitchFamily="2" charset="0"/>
              </a:rPr>
              <a:t>e¨i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Dc‡hvM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aŸsm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Kiv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n‡j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Zv‡K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</a:rPr>
              <a:t>fvM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ejv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n‡e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bv</a:t>
            </a:r>
            <a:r>
              <a:rPr lang="en-US" sz="2400" b="1" dirty="0" smtClean="0">
                <a:latin typeface="SutonnyMJ" pitchFamily="2" charset="0"/>
              </a:rPr>
              <a:t>| †</a:t>
            </a:r>
            <a:r>
              <a:rPr lang="en-US" sz="2400" b="1" dirty="0" err="1" smtClean="0">
                <a:latin typeface="SutonnyMJ" pitchFamily="2" charset="0"/>
              </a:rPr>
              <a:t>hgb</a:t>
            </a:r>
            <a:r>
              <a:rPr lang="en-US" sz="2400" b="1" dirty="0" smtClean="0">
                <a:latin typeface="SutonnyMJ" pitchFamily="2" charset="0"/>
              </a:rPr>
              <a:t> : Av¸‡b </a:t>
            </a:r>
            <a:r>
              <a:rPr lang="en-US" sz="2400" b="1" dirty="0" err="1" smtClean="0">
                <a:latin typeface="SutonnyMJ" pitchFamily="2" charset="0"/>
              </a:rPr>
              <a:t>Kvco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cy‡o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QvB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nIqv</a:t>
            </a:r>
            <a:r>
              <a:rPr lang="en-US" sz="2400" b="1" dirty="0" smtClean="0">
                <a:latin typeface="SutonnyMJ" pitchFamily="2" charset="0"/>
              </a:rPr>
              <a:t>|</a:t>
            </a:r>
          </a:p>
          <a:p>
            <a:pPr algn="just"/>
            <a:r>
              <a:rPr lang="en-US" sz="2400" b="1" dirty="0" smtClean="0">
                <a:latin typeface="SutonnyMJ" pitchFamily="2" charset="0"/>
              </a:rPr>
              <a:t>A_©</a:t>
            </a:r>
            <a:r>
              <a:rPr lang="en-US" sz="2400" b="1" dirty="0" err="1" smtClean="0">
                <a:latin typeface="SutonnyMJ" pitchFamily="2" charset="0"/>
              </a:rPr>
              <a:t>bxwZ‡Z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gvby‡li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Afve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c~i‡Yi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Rb</a:t>
            </a:r>
            <a:r>
              <a:rPr lang="en-US" sz="2400" b="1" dirty="0" smtClean="0">
                <a:latin typeface="SutonnyMJ" pitchFamily="2" charset="0"/>
              </a:rPr>
              <a:t>¨ †</a:t>
            </a:r>
            <a:r>
              <a:rPr lang="en-US" sz="2400" b="1" dirty="0" err="1" smtClean="0">
                <a:latin typeface="SutonnyMJ" pitchFamily="2" charset="0"/>
              </a:rPr>
              <a:t>Kv‡bv</a:t>
            </a:r>
            <a:r>
              <a:rPr lang="en-US" sz="2400" b="1" dirty="0" smtClean="0">
                <a:latin typeface="SutonnyMJ" pitchFamily="2" charset="0"/>
              </a:rPr>
              <a:t> `ª‡</a:t>
            </a:r>
            <a:r>
              <a:rPr lang="en-US" sz="2400" b="1" dirty="0" err="1" smtClean="0">
                <a:latin typeface="SutonnyMJ" pitchFamily="2" charset="0"/>
              </a:rPr>
              <a:t>e¨i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Dc‡hvM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wbt‡kl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Kiv‡K</a:t>
            </a:r>
            <a:r>
              <a:rPr lang="en-US" sz="2400" b="1" dirty="0">
                <a:latin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</a:rPr>
              <a:t>fvM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ejv</a:t>
            </a:r>
            <a:r>
              <a:rPr lang="en-US" sz="2400" b="1" dirty="0" smtClean="0">
                <a:latin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</a:rPr>
              <a:t>nq</a:t>
            </a:r>
            <a:r>
              <a:rPr lang="en-US" sz="2400" b="1" dirty="0" smtClean="0">
                <a:latin typeface="SutonnyMJ" pitchFamily="2" charset="0"/>
              </a:rPr>
              <a:t>|</a:t>
            </a:r>
            <a:endParaRPr lang="en-US" sz="2400" b="1" dirty="0">
              <a:latin typeface="SutonnyMJ" pitchFamily="2" charset="0"/>
            </a:endParaRPr>
          </a:p>
          <a:p>
            <a:pPr marL="0" indent="0" algn="just">
              <a:buNone/>
            </a:pPr>
            <a:r>
              <a:rPr lang="en-US" sz="3400" dirty="0">
                <a:solidFill>
                  <a:srgbClr val="002060"/>
                </a:solidFill>
                <a:latin typeface="SutonnyMJ" pitchFamily="2" charset="0"/>
              </a:rPr>
              <a:t> 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09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3554" y="985720"/>
            <a:ext cx="8856891" cy="2901395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400050" lvl="1" indent="0" algn="just">
              <a:buNone/>
            </a:pPr>
            <a:endParaRPr lang="en-US" b="1" dirty="0" smtClean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just">
              <a:buNone/>
            </a:pPr>
            <a:r>
              <a:rPr lang="en-US" sz="9600" b="1" dirty="0" smtClean="0">
                <a:latin typeface="SutonnyMJ" pitchFamily="2" charset="0"/>
              </a:rPr>
              <a:t>‡</a:t>
            </a:r>
            <a:r>
              <a:rPr lang="en-US" sz="9600" b="1" dirty="0" err="1" smtClean="0">
                <a:latin typeface="SutonnyMJ" pitchFamily="2" charset="0"/>
              </a:rPr>
              <a:t>Kvb</a:t>
            </a:r>
            <a:r>
              <a:rPr lang="en-US" sz="9600" b="1" dirty="0" smtClean="0">
                <a:latin typeface="SutonnyMJ" pitchFamily="2" charset="0"/>
              </a:rPr>
              <a:t> `ªe¨ </a:t>
            </a:r>
            <a:r>
              <a:rPr lang="en-US" sz="9600" b="1" dirty="0" err="1" smtClean="0">
                <a:latin typeface="SutonnyMJ" pitchFamily="2" charset="0"/>
              </a:rPr>
              <a:t>e¨env‡ii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gva</a:t>
            </a:r>
            <a:r>
              <a:rPr lang="en-US" sz="9600" b="1" dirty="0" smtClean="0">
                <a:latin typeface="SutonnyMJ" pitchFamily="2" charset="0"/>
              </a:rPr>
              <a:t>¨‡g </a:t>
            </a:r>
            <a:r>
              <a:rPr lang="en-US" sz="9600" b="1" dirty="0" err="1" smtClean="0">
                <a:latin typeface="SutonnyMJ" pitchFamily="2" charset="0"/>
              </a:rPr>
              <a:t>Zvi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Dc‡hvM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aŸsm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Kiv‡KB</a:t>
            </a:r>
            <a:r>
              <a:rPr lang="en-US" sz="9600" b="1" dirty="0" smtClean="0">
                <a:latin typeface="SutonnyMJ" pitchFamily="2" charset="0"/>
              </a:rPr>
              <a:t> A_©</a:t>
            </a:r>
            <a:r>
              <a:rPr lang="en-US" sz="9600" b="1" dirty="0" err="1" smtClean="0">
                <a:latin typeface="SutonnyMJ" pitchFamily="2" charset="0"/>
              </a:rPr>
              <a:t>bxwZ‡Z</a:t>
            </a:r>
            <a:r>
              <a:rPr lang="en-US" sz="9600" b="1" dirty="0">
                <a:latin typeface="SutonnyMJ" pitchFamily="2" charset="0"/>
              </a:rPr>
              <a:t> </a:t>
            </a:r>
            <a:r>
              <a:rPr lang="en-US" sz="9600" b="1" dirty="0" smtClean="0">
                <a:latin typeface="SutonnyMJ" pitchFamily="2" charset="0"/>
              </a:rPr>
              <a:t>†</a:t>
            </a:r>
            <a:r>
              <a:rPr lang="en-US" sz="9600" b="1" dirty="0" err="1" smtClean="0">
                <a:latin typeface="SutonnyMJ" pitchFamily="2" charset="0"/>
              </a:rPr>
              <a:t>fvM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e‡j</a:t>
            </a:r>
            <a:r>
              <a:rPr lang="en-US" sz="9600" b="1" dirty="0" smtClean="0">
                <a:latin typeface="SutonnyMJ" pitchFamily="2" charset="0"/>
              </a:rPr>
              <a:t>|</a:t>
            </a:r>
          </a:p>
          <a:p>
            <a:pPr marL="0" indent="0" algn="just">
              <a:buNone/>
            </a:pPr>
            <a:endParaRPr lang="en-US" sz="9600" b="1" dirty="0" smtClean="0">
              <a:latin typeface="SutonnyMJ" pitchFamily="2" charset="0"/>
            </a:endParaRPr>
          </a:p>
          <a:p>
            <a:pPr marL="0" indent="0" algn="just">
              <a:buNone/>
            </a:pPr>
            <a:r>
              <a:rPr lang="en-US" sz="9600" b="1" dirty="0" err="1" smtClean="0">
                <a:latin typeface="SutonnyMJ" pitchFamily="2" charset="0"/>
              </a:rPr>
              <a:t>Aa¨vcK</a:t>
            </a:r>
            <a:r>
              <a:rPr lang="en-US" sz="9600" b="1" dirty="0">
                <a:latin typeface="SutonnyMJ" pitchFamily="2" charset="0"/>
              </a:rPr>
              <a:t> </a:t>
            </a:r>
            <a:r>
              <a:rPr lang="en-US" sz="9600" b="1" dirty="0" smtClean="0">
                <a:latin typeface="SutonnyMJ" pitchFamily="2" charset="0"/>
              </a:rPr>
              <a:t>†</a:t>
            </a:r>
            <a:r>
              <a:rPr lang="en-US" sz="9600" b="1" dirty="0" err="1" smtClean="0">
                <a:latin typeface="SutonnyMJ" pitchFamily="2" charset="0"/>
              </a:rPr>
              <a:t>gqvm</a:t>
            </a:r>
            <a:r>
              <a:rPr lang="en-US" sz="9600" b="1" dirty="0" smtClean="0">
                <a:latin typeface="SutonnyMJ" pitchFamily="2" charset="0"/>
              </a:rPr>
              <a:t>© (</a:t>
            </a:r>
            <a:r>
              <a:rPr lang="en-US" sz="9600" b="1" dirty="0" smtClean="0">
                <a:latin typeface="Arial Black" pitchFamily="34" charset="0"/>
              </a:rPr>
              <a:t>Meyers)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e‡jb</a:t>
            </a:r>
            <a:r>
              <a:rPr lang="en-US" sz="9600" b="1" dirty="0" smtClean="0">
                <a:latin typeface="SutonnyMJ" pitchFamily="2" charset="0"/>
              </a:rPr>
              <a:t>, †</a:t>
            </a:r>
            <a:r>
              <a:rPr lang="en-US" sz="9600" b="1" dirty="0" err="1" smtClean="0">
                <a:latin typeface="SutonnyMJ" pitchFamily="2" charset="0"/>
              </a:rPr>
              <a:t>fvM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nj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gvby‡li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Afve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cwiZ</a:t>
            </a:r>
            <a:r>
              <a:rPr lang="en-US" sz="9600" b="1" dirty="0" smtClean="0">
                <a:latin typeface="SutonnyMJ" pitchFamily="2" charset="0"/>
              </a:rPr>
              <a:t>…</a:t>
            </a:r>
            <a:r>
              <a:rPr lang="en-US" sz="9600" b="1" dirty="0" err="1" smtClean="0">
                <a:latin typeface="SutonnyMJ" pitchFamily="2" charset="0"/>
              </a:rPr>
              <a:t>wßi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Rb</a:t>
            </a:r>
            <a:r>
              <a:rPr lang="en-US" sz="9600" b="1" dirty="0" smtClean="0">
                <a:latin typeface="SutonnyMJ" pitchFamily="2" charset="0"/>
              </a:rPr>
              <a:t>¨ `ª</a:t>
            </a:r>
            <a:r>
              <a:rPr lang="en-US" sz="9600" b="1" dirty="0" err="1" smtClean="0">
                <a:latin typeface="SutonnyMJ" pitchFamily="2" charset="0"/>
              </a:rPr>
              <a:t>e¨mvgMÖx</a:t>
            </a:r>
            <a:r>
              <a:rPr lang="en-US" sz="9600" b="1" dirty="0" smtClean="0">
                <a:latin typeface="SutonnyMJ" pitchFamily="2" charset="0"/>
              </a:rPr>
              <a:t> I †</a:t>
            </a:r>
            <a:r>
              <a:rPr lang="en-US" sz="9600" b="1" dirty="0" err="1" smtClean="0">
                <a:latin typeface="SutonnyMJ" pitchFamily="2" charset="0"/>
              </a:rPr>
              <a:t>mevK‡g©i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cÖZ¨ÿ</a:t>
            </a:r>
            <a:r>
              <a:rPr lang="en-US" sz="9600" b="1" dirty="0" smtClean="0">
                <a:latin typeface="SutonnyMJ" pitchFamily="2" charset="0"/>
              </a:rPr>
              <a:t> I </a:t>
            </a:r>
            <a:r>
              <a:rPr lang="en-US" sz="9600" b="1" dirty="0" err="1" smtClean="0">
                <a:latin typeface="SutonnyMJ" pitchFamily="2" charset="0"/>
              </a:rPr>
              <a:t>P‚ovšÍ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e¨envi</a:t>
            </a:r>
            <a:r>
              <a:rPr lang="en-US" sz="9600" b="1" dirty="0" smtClean="0">
                <a:latin typeface="SutonnyMJ" pitchFamily="2" charset="0"/>
              </a:rPr>
              <a:t>|</a:t>
            </a:r>
          </a:p>
          <a:p>
            <a:pPr marL="0" indent="0" algn="just">
              <a:buNone/>
            </a:pPr>
            <a:endParaRPr lang="en-US" sz="9600" b="1" dirty="0" smtClean="0">
              <a:latin typeface="SutonnyMJ" pitchFamily="2" charset="0"/>
            </a:endParaRPr>
          </a:p>
          <a:p>
            <a:pPr marL="0" indent="0" algn="just">
              <a:buNone/>
            </a:pPr>
            <a:r>
              <a:rPr lang="en-US" sz="9600" b="1" dirty="0" smtClean="0">
                <a:latin typeface="SutonnyMJ" pitchFamily="2" charset="0"/>
              </a:rPr>
              <a:t>KZ¸‡</a:t>
            </a:r>
            <a:r>
              <a:rPr lang="en-US" sz="9600" b="1" dirty="0" err="1" smtClean="0">
                <a:latin typeface="SutonnyMJ" pitchFamily="2" charset="0"/>
              </a:rPr>
              <a:t>jv</a:t>
            </a:r>
            <a:r>
              <a:rPr lang="en-US" sz="9600" b="1" dirty="0" smtClean="0">
                <a:latin typeface="SutonnyMJ" pitchFamily="2" charset="0"/>
              </a:rPr>
              <a:t> `ªe¨ </a:t>
            </a:r>
            <a:r>
              <a:rPr lang="en-US" sz="9600" b="1" dirty="0" err="1" smtClean="0">
                <a:latin typeface="SutonnyMJ" pitchFamily="2" charset="0"/>
              </a:rPr>
              <a:t>GKevi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gvÎ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e¨envi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Ki‡jB</a:t>
            </a:r>
            <a:r>
              <a:rPr lang="en-US" sz="9600" b="1" dirty="0" smtClean="0">
                <a:latin typeface="SutonnyMJ" pitchFamily="2" charset="0"/>
              </a:rPr>
              <a:t> †</a:t>
            </a:r>
            <a:r>
              <a:rPr lang="en-US" sz="9600" b="1" dirty="0" err="1" smtClean="0">
                <a:latin typeface="SutonnyMJ" pitchFamily="2" charset="0"/>
              </a:rPr>
              <a:t>fvM</a:t>
            </a:r>
            <a:r>
              <a:rPr lang="en-US" sz="9600" b="1" dirty="0">
                <a:latin typeface="SutonnyMJ" pitchFamily="2" charset="0"/>
              </a:rPr>
              <a:t> </a:t>
            </a:r>
            <a:r>
              <a:rPr lang="en-US" sz="9600" b="1" dirty="0" smtClean="0">
                <a:latin typeface="SutonnyMJ" pitchFamily="2" charset="0"/>
              </a:rPr>
              <a:t>†kl </a:t>
            </a:r>
            <a:r>
              <a:rPr lang="en-US" sz="9600" b="1" dirty="0" err="1" smtClean="0">
                <a:latin typeface="SutonnyMJ" pitchFamily="2" charset="0"/>
              </a:rPr>
              <a:t>n‡q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hvq</a:t>
            </a:r>
            <a:r>
              <a:rPr lang="en-US" sz="9600" b="1" dirty="0" smtClean="0">
                <a:latin typeface="SutonnyMJ" pitchFamily="2" charset="0"/>
              </a:rPr>
              <a:t>| †</a:t>
            </a:r>
            <a:r>
              <a:rPr lang="en-US" sz="9600" b="1" dirty="0" err="1" smtClean="0">
                <a:latin typeface="SutonnyMJ" pitchFamily="2" charset="0"/>
              </a:rPr>
              <a:t>hgb</a:t>
            </a:r>
            <a:r>
              <a:rPr lang="en-US" sz="9600" b="1" dirty="0" smtClean="0">
                <a:latin typeface="SutonnyMJ" pitchFamily="2" charset="0"/>
              </a:rPr>
              <a:t>: </a:t>
            </a:r>
            <a:r>
              <a:rPr lang="en-US" sz="9600" b="1" dirty="0" err="1" smtClean="0">
                <a:latin typeface="SutonnyMJ" pitchFamily="2" charset="0"/>
              </a:rPr>
              <a:t>Lvevi</a:t>
            </a:r>
            <a:r>
              <a:rPr lang="en-US" sz="9600" b="1" dirty="0" smtClean="0">
                <a:latin typeface="SutonnyMJ" pitchFamily="2" charset="0"/>
              </a:rPr>
              <a:t>| </a:t>
            </a:r>
            <a:r>
              <a:rPr lang="en-US" sz="9600" b="1" dirty="0" err="1" smtClean="0">
                <a:latin typeface="SutonnyMJ" pitchFamily="2" charset="0"/>
              </a:rPr>
              <a:t>Avevi</a:t>
            </a:r>
            <a:r>
              <a:rPr lang="en-US" sz="9600" b="1" dirty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Ggb</a:t>
            </a:r>
            <a:r>
              <a:rPr lang="en-US" sz="9600" b="1" dirty="0" smtClean="0">
                <a:latin typeface="SutonnyMJ" pitchFamily="2" charset="0"/>
              </a:rPr>
              <a:t> †</a:t>
            </a:r>
            <a:r>
              <a:rPr lang="en-US" sz="9600" b="1" dirty="0" err="1" smtClean="0">
                <a:latin typeface="SutonnyMJ" pitchFamily="2" charset="0"/>
              </a:rPr>
              <a:t>Kvb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wKQz</a:t>
            </a:r>
            <a:r>
              <a:rPr lang="en-US" sz="9600" b="1" dirty="0" smtClean="0">
                <a:latin typeface="SutonnyMJ" pitchFamily="2" charset="0"/>
              </a:rPr>
              <a:t> `ªe¨ </a:t>
            </a:r>
            <a:r>
              <a:rPr lang="en-US" sz="9600" b="1" dirty="0" err="1" smtClean="0">
                <a:latin typeface="SutonnyMJ" pitchFamily="2" charset="0"/>
              </a:rPr>
              <a:t>Av‡Q</a:t>
            </a:r>
            <a:r>
              <a:rPr lang="en-US" sz="9600" b="1" dirty="0">
                <a:latin typeface="SutonnyMJ" pitchFamily="2" charset="0"/>
              </a:rPr>
              <a:t> </a:t>
            </a:r>
            <a:r>
              <a:rPr lang="en-US" sz="9600" b="1" dirty="0" smtClean="0">
                <a:latin typeface="SutonnyMJ" pitchFamily="2" charset="0"/>
              </a:rPr>
              <a:t>‡h¸‡</a:t>
            </a:r>
            <a:r>
              <a:rPr lang="en-US" sz="9600" b="1" dirty="0" err="1" smtClean="0">
                <a:latin typeface="SutonnyMJ" pitchFamily="2" charset="0"/>
              </a:rPr>
              <a:t>jv</a:t>
            </a:r>
            <a:r>
              <a:rPr lang="en-US" sz="9600" b="1" dirty="0" smtClean="0">
                <a:latin typeface="SutonnyMJ" pitchFamily="2" charset="0"/>
              </a:rPr>
              <a:t> †</a:t>
            </a:r>
            <a:r>
              <a:rPr lang="en-US" sz="9600" b="1" dirty="0" err="1" smtClean="0">
                <a:latin typeface="SutonnyMJ" pitchFamily="2" charset="0"/>
              </a:rPr>
              <a:t>ek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wKQzKvj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hver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e¨envi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Kiv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hvq</a:t>
            </a:r>
            <a:r>
              <a:rPr lang="en-US" sz="9600" b="1" dirty="0" smtClean="0">
                <a:latin typeface="SutonnyMJ" pitchFamily="2" charset="0"/>
              </a:rPr>
              <a:t>| †</a:t>
            </a:r>
            <a:r>
              <a:rPr lang="en-US" sz="9600" b="1" dirty="0" err="1" smtClean="0">
                <a:latin typeface="SutonnyMJ" pitchFamily="2" charset="0"/>
              </a:rPr>
              <a:t>hgb</a:t>
            </a:r>
            <a:r>
              <a:rPr lang="en-US" sz="9600" b="1" dirty="0" smtClean="0">
                <a:latin typeface="SutonnyMJ" pitchFamily="2" charset="0"/>
              </a:rPr>
              <a:t> : †</a:t>
            </a:r>
            <a:r>
              <a:rPr lang="en-US" sz="9600" b="1" dirty="0" err="1" smtClean="0">
                <a:latin typeface="SutonnyMJ" pitchFamily="2" charset="0"/>
              </a:rPr>
              <a:t>Pqvi</a:t>
            </a:r>
            <a:r>
              <a:rPr lang="en-US" sz="9600" b="1" dirty="0" smtClean="0">
                <a:latin typeface="SutonnyMJ" pitchFamily="2" charset="0"/>
              </a:rPr>
              <a:t>, †</a:t>
            </a:r>
            <a:r>
              <a:rPr lang="en-US" sz="9600" b="1" dirty="0" err="1" smtClean="0">
                <a:latin typeface="SutonnyMJ" pitchFamily="2" charset="0"/>
              </a:rPr>
              <a:t>Uwej</a:t>
            </a:r>
            <a:r>
              <a:rPr lang="en-US" sz="9600" b="1" dirty="0" smtClean="0">
                <a:latin typeface="SutonnyMJ" pitchFamily="2" charset="0"/>
              </a:rPr>
              <a:t> , †</a:t>
            </a:r>
            <a:r>
              <a:rPr lang="en-US" sz="9600" b="1" dirty="0" err="1" smtClean="0">
                <a:latin typeface="SutonnyMJ" pitchFamily="2" charset="0"/>
              </a:rPr>
              <a:t>Uwjwfkb</a:t>
            </a:r>
            <a:r>
              <a:rPr lang="en-US" sz="9600" b="1" dirty="0" smtClean="0">
                <a:latin typeface="SutonnyMJ" pitchFamily="2" charset="0"/>
              </a:rPr>
              <a:t> </a:t>
            </a:r>
            <a:r>
              <a:rPr lang="en-US" sz="9600" b="1" dirty="0" err="1" smtClean="0">
                <a:latin typeface="SutonnyMJ" pitchFamily="2" charset="0"/>
              </a:rPr>
              <a:t>BZ¨vw</a:t>
            </a:r>
            <a:r>
              <a:rPr lang="en-US" sz="9600" b="1" dirty="0" smtClean="0">
                <a:latin typeface="SutonnyMJ" pitchFamily="2" charset="0"/>
              </a:rPr>
              <a:t>`|</a:t>
            </a:r>
          </a:p>
          <a:p>
            <a:pPr marL="0" indent="0" algn="just">
              <a:buNone/>
            </a:pPr>
            <a:r>
              <a:rPr lang="en-US" sz="9600" b="1" dirty="0">
                <a:solidFill>
                  <a:srgbClr val="7030A0"/>
                </a:solidFill>
                <a:latin typeface="SutonnyMJ" pitchFamily="2" charset="0"/>
              </a:rPr>
              <a:t> </a:t>
            </a:r>
            <a:r>
              <a:rPr lang="en-US" sz="9600" b="1" dirty="0" smtClean="0">
                <a:solidFill>
                  <a:srgbClr val="7030A0"/>
                </a:solidFill>
                <a:latin typeface="SutonnyMJ" pitchFamily="2" charset="0"/>
              </a:rPr>
              <a:t>   </a:t>
            </a:r>
            <a:endParaRPr lang="en-US" sz="9600" b="1" dirty="0">
              <a:solidFill>
                <a:srgbClr val="7030A0"/>
              </a:solidFill>
              <a:latin typeface="SutonnyMJ" pitchFamily="2" charset="0"/>
            </a:endParaRPr>
          </a:p>
          <a:p>
            <a:pPr marL="0" indent="0" algn="just">
              <a:buNone/>
            </a:pPr>
            <a:r>
              <a:rPr lang="en-US" sz="3400" dirty="0">
                <a:solidFill>
                  <a:srgbClr val="002060"/>
                </a:solidFill>
                <a:latin typeface="SutonnyMJ" pitchFamily="2" charset="0"/>
              </a:rPr>
              <a:t> </a:t>
            </a:r>
          </a:p>
          <a:p>
            <a:pPr marL="0" indent="0">
              <a:buNone/>
            </a:pPr>
            <a:endParaRPr lang="en-US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1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791</Words>
  <Application>Microsoft Office PowerPoint</Application>
  <PresentationFormat>On-screen Show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cvV cwiwPwZ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‡gvU Dc‡hvM</vt:lpstr>
      <vt:lpstr>cÖvwšÍK Dc‡hvM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HUMAYAN</cp:lastModifiedBy>
  <cp:revision>80</cp:revision>
  <dcterms:created xsi:type="dcterms:W3CDTF">2013-08-21T19:17:07Z</dcterms:created>
  <dcterms:modified xsi:type="dcterms:W3CDTF">2020-09-04T14:34:05Z</dcterms:modified>
</cp:coreProperties>
</file>