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57" r:id="rId4"/>
    <p:sldId id="265" r:id="rId5"/>
    <p:sldId id="260" r:id="rId6"/>
    <p:sldId id="264" r:id="rId7"/>
    <p:sldId id="258" r:id="rId8"/>
    <p:sldId id="267" r:id="rId9"/>
    <p:sldId id="281" r:id="rId10"/>
    <p:sldId id="282" r:id="rId11"/>
    <p:sldId id="283" r:id="rId12"/>
    <p:sldId id="279" r:id="rId13"/>
    <p:sldId id="278" r:id="rId14"/>
    <p:sldId id="259" r:id="rId15"/>
    <p:sldId id="271" r:id="rId16"/>
    <p:sldId id="266" r:id="rId17"/>
    <p:sldId id="274" r:id="rId18"/>
    <p:sldId id="272" r:id="rId19"/>
    <p:sldId id="268" r:id="rId20"/>
    <p:sldId id="262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4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6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0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4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3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CE35D-82B8-40B4-AF2B-7C228AA37E2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6006-20CE-43AE-8673-7C77B7D16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3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17" y="1300831"/>
            <a:ext cx="9176436" cy="5255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3694" y="393479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শহিদ মিনারে ফুল দেই।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87" y="1274272"/>
            <a:ext cx="8996400" cy="5266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3293" y="429154"/>
            <a:ext cx="8524700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 সভা ও প্রতিযোগিতায় অংশগ্রহণ করি।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0"/>
          <a:stretch/>
        </p:blipFill>
        <p:spPr>
          <a:xfrm>
            <a:off x="7248404" y="1148170"/>
            <a:ext cx="4106781" cy="550625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7" y="1250026"/>
            <a:ext cx="4546876" cy="529333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5934" y="383166"/>
            <a:ext cx="6630350" cy="650770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57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0073" y="476606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4" y="1735628"/>
            <a:ext cx="6400800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812819" y="5757612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 ব্যাজ।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705" y="426729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এসো ভিডিওটি দেখে নতুন কিছু শিখি।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4134" y="3244334"/>
            <a:ext cx="496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https://www.youtube.com/watch?v=c7SQJ9FCwyA</a:t>
            </a:r>
          </a:p>
        </p:txBody>
      </p:sp>
    </p:spTree>
    <p:extLst>
      <p:ext uri="{BB962C8B-B14F-4D97-AF65-F5344CB8AC3E}">
        <p14:creationId xmlns:p14="http://schemas.microsoft.com/office/powerpoint/2010/main" val="97921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3484" y="394719"/>
            <a:ext cx="4971010" cy="835565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rgbClr val="D31F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দেখি।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" y="1414213"/>
            <a:ext cx="10407534" cy="51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8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6625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5556" r="2593" b="34722"/>
          <a:stretch/>
        </p:blipFill>
        <p:spPr>
          <a:xfrm>
            <a:off x="657786" y="1280852"/>
            <a:ext cx="4315304" cy="5336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2" y="1447800"/>
            <a:ext cx="57150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162300" y="323850"/>
            <a:ext cx="6705600" cy="742950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rgbClr val="D31F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কিছু ছবি দেখি।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" b="8670"/>
          <a:stretch/>
        </p:blipFill>
        <p:spPr>
          <a:xfrm>
            <a:off x="249381" y="245226"/>
            <a:ext cx="11697393" cy="6381749"/>
          </a:xfrm>
          <a:prstGeom prst="rect">
            <a:avLst/>
          </a:prstGeom>
          <a:ln>
            <a:solidFill>
              <a:srgbClr val="D31FC6"/>
            </a:solidFill>
          </a:ln>
        </p:spPr>
      </p:pic>
    </p:spTree>
    <p:extLst>
      <p:ext uri="{BB962C8B-B14F-4D97-AF65-F5344CB8AC3E}">
        <p14:creationId xmlns:p14="http://schemas.microsoft.com/office/powerpoint/2010/main" val="2169923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39444"/>
          <a:stretch/>
        </p:blipFill>
        <p:spPr>
          <a:xfrm>
            <a:off x="1492881" y="1288819"/>
            <a:ext cx="9228111" cy="509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944437" y="389523"/>
            <a:ext cx="6419849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rgbClr val="D31F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ছবিটি দেখো।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89120" y="1431175"/>
            <a:ext cx="7422403" cy="5124450"/>
            <a:chOff x="4864628" y="1790700"/>
            <a:chExt cx="3912584" cy="2819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" t="74029" b="14860"/>
            <a:stretch/>
          </p:blipFill>
          <p:spPr>
            <a:xfrm>
              <a:off x="4864628" y="3848100"/>
              <a:ext cx="3908657" cy="762000"/>
            </a:xfrm>
            <a:prstGeom prst="rect">
              <a:avLst/>
            </a:prstGeom>
            <a:ln>
              <a:solidFill>
                <a:srgbClr val="D31FC6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40" b="54582"/>
            <a:stretch/>
          </p:blipFill>
          <p:spPr>
            <a:xfrm>
              <a:off x="4875766" y="1790700"/>
              <a:ext cx="3901446" cy="2076450"/>
            </a:xfrm>
            <a:prstGeom prst="rect">
              <a:avLst/>
            </a:prstGeom>
            <a:ln>
              <a:solidFill>
                <a:srgbClr val="D31FC6"/>
              </a:solidFill>
            </a:ln>
          </p:spPr>
        </p:pic>
      </p:grpSp>
      <p:sp>
        <p:nvSpPr>
          <p:cNvPr id="8" name="Rectangle 7"/>
          <p:cNvSpPr/>
          <p:nvPr/>
        </p:nvSpPr>
        <p:spPr>
          <a:xfrm>
            <a:off x="3984222" y="415500"/>
            <a:ext cx="4193781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rgbClr val="D31F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বল......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39444"/>
          <a:stretch/>
        </p:blipFill>
        <p:spPr>
          <a:xfrm>
            <a:off x="633898" y="1390650"/>
            <a:ext cx="3567211" cy="196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58" y="1044062"/>
            <a:ext cx="1901597" cy="2265052"/>
          </a:xfrm>
          <a:prstGeom prst="rect">
            <a:avLst/>
          </a:prstGeom>
          <a:ln>
            <a:solidFill>
              <a:srgbClr val="D31FC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6686" y="4171793"/>
            <a:ext cx="5631228" cy="2246769"/>
          </a:xfrm>
          <a:prstGeom prst="rect">
            <a:avLst/>
          </a:prstGeom>
          <a:noFill/>
          <a:ln>
            <a:solidFill>
              <a:srgbClr val="D31F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391" y="3444890"/>
            <a:ext cx="3749305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8686" y="543106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1105" y="4069799"/>
            <a:ext cx="4752719" cy="1938992"/>
          </a:xfrm>
          <a:prstGeom prst="rect">
            <a:avLst/>
          </a:prstGeom>
          <a:noFill/>
          <a:ln>
            <a:solidFill>
              <a:srgbClr val="D31F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পরিবেশ পরিচিতি সমাজ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 ৩ (শহিদ দিবস)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সহায়িকা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(প্রথম শ্রেণি)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98799" y="3314700"/>
            <a:ext cx="2383606" cy="678903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32104" y="3039239"/>
            <a:ext cx="0" cy="3350837"/>
          </a:xfrm>
          <a:prstGeom prst="line">
            <a:avLst/>
          </a:prstGeom>
          <a:ln>
            <a:solidFill>
              <a:srgbClr val="D31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42194" y="4111764"/>
            <a:ext cx="6626" cy="2262814"/>
          </a:xfrm>
          <a:prstGeom prst="line">
            <a:avLst/>
          </a:prstGeom>
          <a:ln>
            <a:solidFill>
              <a:srgbClr val="D31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99891" y="4127262"/>
            <a:ext cx="22686" cy="2239548"/>
          </a:xfrm>
          <a:prstGeom prst="line">
            <a:avLst/>
          </a:prstGeom>
          <a:ln>
            <a:solidFill>
              <a:srgbClr val="D31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" b="13212"/>
          <a:stretch/>
        </p:blipFill>
        <p:spPr>
          <a:xfrm>
            <a:off x="8305337" y="1009649"/>
            <a:ext cx="1852469" cy="2239241"/>
          </a:xfrm>
          <a:prstGeom prst="rect">
            <a:avLst/>
          </a:prstGeom>
          <a:ln>
            <a:solidFill>
              <a:srgbClr val="D31FC6"/>
            </a:solidFill>
          </a:ln>
        </p:spPr>
      </p:pic>
    </p:spTree>
    <p:extLst>
      <p:ext uri="{BB962C8B-B14F-4D97-AF65-F5344CB8AC3E}">
        <p14:creationId xmlns:p14="http://schemas.microsoft.com/office/powerpoint/2010/main" val="2248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3635" y="1642843"/>
            <a:ext cx="4281085" cy="4099034"/>
            <a:chOff x="94593" y="200416"/>
            <a:chExt cx="3224805" cy="3267997"/>
          </a:xfrm>
        </p:grpSpPr>
        <p:sp>
          <p:nvSpPr>
            <p:cNvPr id="6" name="Diagonal Stripe 5"/>
            <p:cNvSpPr/>
            <p:nvPr/>
          </p:nvSpPr>
          <p:spPr>
            <a:xfrm rot="2268230">
              <a:off x="346690" y="1115176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170" y="2186521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vel 8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Bevel 9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un 14"/>
          <p:cNvSpPr/>
          <p:nvPr/>
        </p:nvSpPr>
        <p:spPr>
          <a:xfrm>
            <a:off x="4071746" y="841829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076" y="5175418"/>
            <a:ext cx="725357" cy="8013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010948" y="5573789"/>
            <a:ext cx="725357" cy="801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795509" y="5677965"/>
            <a:ext cx="725357" cy="801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7184" y="5124678"/>
            <a:ext cx="725357" cy="801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894919" y="5558412"/>
            <a:ext cx="725357" cy="801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228689" y="5681608"/>
            <a:ext cx="725357" cy="8013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583679" y="3143250"/>
            <a:ext cx="4673370" cy="2309899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101600">
              <a:srgbClr val="D31FC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 বাড়িতে একটি শহিদ মিনারের ছবি আঁকবে।</a:t>
            </a:r>
            <a:endParaRPr lang="bn-IN" sz="7200" b="1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16190" y="1041379"/>
            <a:ext cx="4193781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rgbClr val="D31FC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2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230831"/>
            <a:ext cx="11820699" cy="64338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4807" y="332508"/>
            <a:ext cx="8429106" cy="2156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এখানেই শেষ করছি।</a:t>
            </a:r>
          </a:p>
          <a:p>
            <a:pPr algn="ctr"/>
            <a:r>
              <a:rPr lang="bn-IN" sz="72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542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0197" y="410104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ভিডিওটি দেখি।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1775" y="3244334"/>
            <a:ext cx="4868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https://www.youtube.com/watch?v=-N-3S2SckUo</a:t>
            </a:r>
          </a:p>
        </p:txBody>
      </p:sp>
    </p:spTree>
    <p:extLst>
      <p:ext uri="{BB962C8B-B14F-4D97-AF65-F5344CB8AC3E}">
        <p14:creationId xmlns:p14="http://schemas.microsoft.com/office/powerpoint/2010/main" val="90721829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3571" y="326977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একটি অডিও শুনব।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23" y="5089467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94" y="3479569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83" y="5011881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57" y="5047903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04" y="3454630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31" y="1868286"/>
            <a:ext cx="2857500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02" y="1854431"/>
            <a:ext cx="2857500" cy="1600200"/>
          </a:xfrm>
          <a:prstGeom prst="rect">
            <a:avLst/>
          </a:prstGeom>
        </p:spPr>
      </p:pic>
      <p:pic>
        <p:nvPicPr>
          <p:cNvPr id="15" name="Amar_Bhaier_Rokte_Rangano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528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30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46662" y="1200150"/>
            <a:ext cx="10292889" cy="5448300"/>
            <a:chOff x="4548187" y="933450"/>
            <a:chExt cx="3871913" cy="3524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b="56389"/>
            <a:stretch/>
          </p:blipFill>
          <p:spPr>
            <a:xfrm>
              <a:off x="4552950" y="933450"/>
              <a:ext cx="3586162" cy="2990850"/>
            </a:xfrm>
            <a:prstGeom prst="rect">
              <a:avLst/>
            </a:prstGeom>
            <a:ln>
              <a:solidFill>
                <a:srgbClr val="D31FC6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00" r="7037" b="14445"/>
            <a:stretch/>
          </p:blipFill>
          <p:spPr>
            <a:xfrm>
              <a:off x="4548187" y="3905250"/>
              <a:ext cx="3586163" cy="552450"/>
            </a:xfrm>
            <a:prstGeom prst="rect">
              <a:avLst/>
            </a:prstGeom>
            <a:ln>
              <a:solidFill>
                <a:srgbClr val="D31FC6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48" t="77222" r="53951" b="15278"/>
            <a:stretch/>
          </p:blipFill>
          <p:spPr>
            <a:xfrm>
              <a:off x="8115300" y="2971800"/>
              <a:ext cx="304800" cy="51435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3158836" y="410104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এবার বলোতো......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1964" y="343602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ভিডিওটিতে আমরা কী দেখলাম?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4734" y="1260774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অডিওতে কী শুনলাম?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8306" y="2277696"/>
            <a:ext cx="8817031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মানুষের জীবনে জন্মদিন খুবই গুরুত্বপূর্ণ।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9747" y="3347267"/>
            <a:ext cx="8819802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দেশেরও অনেক গুরুত্বপূর্ণ দিন,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থাকে।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0111" y="4333710"/>
            <a:ext cx="9696449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দিনগুলো সেই দেশের মানুষেরা পালন করে থাকেন।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6673" y="5378345"/>
            <a:ext cx="879209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দিনগুলোকে শ্রদ্ধার সাথে স্মরণ করা হয়।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4641" y="318664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 এসো একটি ছবি দেখি।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46" y="1286567"/>
            <a:ext cx="8858943" cy="43406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1268" y="5821688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1" b="64167"/>
          <a:stretch/>
        </p:blipFill>
        <p:spPr>
          <a:xfrm>
            <a:off x="698269" y="1276350"/>
            <a:ext cx="10812836" cy="5276850"/>
          </a:xfrm>
          <a:prstGeom prst="rect">
            <a:avLst/>
          </a:prstGeom>
          <a:ln>
            <a:solidFill>
              <a:srgbClr val="D31FC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25586" y="310351"/>
            <a:ext cx="6966064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আমাকে বলোতো......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377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61"/>
            </a:avLst>
          </a:prstGeom>
          <a:pattFill prst="sphere">
            <a:fgClr>
              <a:srgbClr val="7030A0"/>
            </a:fgClr>
            <a:bgClr>
              <a:schemeClr val="bg1"/>
            </a:bgClr>
          </a:pattFill>
          <a:ln w="57150"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5" y="1317221"/>
            <a:ext cx="8978330" cy="5181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5237" y="343602"/>
            <a:ext cx="8391350" cy="678904"/>
          </a:xfrm>
          <a:prstGeom prst="rect">
            <a:avLst/>
          </a:prstGeom>
          <a:solidFill>
            <a:schemeClr val="bg1"/>
          </a:solidFill>
          <a:ln>
            <a:solidFill>
              <a:srgbClr val="D31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আমরা প্রভাতফের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অংশগ্রহণ করি।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195</Words>
  <Application>Microsoft Office PowerPoint</Application>
  <PresentationFormat>Widescreen</PresentationFormat>
  <Paragraphs>43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23</cp:revision>
  <dcterms:created xsi:type="dcterms:W3CDTF">2020-08-24T14:03:59Z</dcterms:created>
  <dcterms:modified xsi:type="dcterms:W3CDTF">2020-09-04T14:28:19Z</dcterms:modified>
</cp:coreProperties>
</file>