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64" r:id="rId3"/>
    <p:sldId id="266" r:id="rId4"/>
    <p:sldId id="256" r:id="rId5"/>
    <p:sldId id="263" r:id="rId6"/>
    <p:sldId id="257" r:id="rId7"/>
    <p:sldId id="261" r:id="rId8"/>
    <p:sldId id="260" r:id="rId9"/>
    <p:sldId id="262" r:id="rId10"/>
    <p:sldId id="267" r:id="rId11"/>
    <p:sldId id="265" r:id="rId12"/>
    <p:sldId id="258" r:id="rId13"/>
    <p:sldId id="272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4F9E8-3C6F-4CA8-ABD9-E3FD8C77D7E8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D5CD63E-DC3A-45F6-9C8B-5AD7965FAF26}">
      <dgm:prSet phldrT="[Text]"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অযৌন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endParaRPr lang="en-NZ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34E9B-BED0-464D-B0C9-8C7547E22DF8}" type="parTrans" cxnId="{F547018F-9F23-4C08-8ED4-0110D9C6CFF6}">
      <dgm:prSet/>
      <dgm:spPr/>
      <dgm:t>
        <a:bodyPr/>
        <a:lstStyle/>
        <a:p>
          <a:endParaRPr lang="en-NZ"/>
        </a:p>
      </dgm:t>
    </dgm:pt>
    <dgm:pt modelId="{ABA5BDD4-3B68-41F5-B3C3-69A0798362CC}" type="sibTrans" cxnId="{F547018F-9F23-4C08-8ED4-0110D9C6CFF6}">
      <dgm:prSet/>
      <dgm:spPr/>
      <dgm:t>
        <a:bodyPr/>
        <a:lstStyle/>
        <a:p>
          <a:endParaRPr lang="en-NZ"/>
        </a:p>
      </dgm:t>
    </dgm:pt>
    <dgm:pt modelId="{719DDB08-566D-4FF1-946C-879BB79D5B3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4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স্পোর</a:t>
          </a:r>
          <a:r>
            <a: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endParaRPr lang="en-NZ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4AB080-DD90-4030-9D06-297A9D2BC595}" type="parTrans" cxnId="{99B45F83-AEBA-4A1F-B733-2EBA8331B9A7}">
      <dgm:prSet/>
      <dgm:spPr/>
      <dgm:t>
        <a:bodyPr/>
        <a:lstStyle/>
        <a:p>
          <a:endParaRPr lang="en-NZ"/>
        </a:p>
      </dgm:t>
    </dgm:pt>
    <dgm:pt modelId="{3D2111C6-6239-4BF5-992E-751A4F651D3E}" type="sibTrans" cxnId="{99B45F83-AEBA-4A1F-B733-2EBA8331B9A7}">
      <dgm:prSet/>
      <dgm:spPr/>
      <dgm:t>
        <a:bodyPr/>
        <a:lstStyle/>
        <a:p>
          <a:endParaRPr lang="en-NZ"/>
        </a:p>
      </dgm:t>
    </dgm:pt>
    <dgm:pt modelId="{2ABE7387-5791-4B89-976B-31F39EF2A4C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4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অঙ্গজ</a:t>
          </a:r>
          <a:r>
            <a: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endParaRPr lang="en-NZ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EC1542-3972-4192-9377-2821C4FBAA11}" type="parTrans" cxnId="{39415C1C-7A0E-4F5C-906B-914A87C7787E}">
      <dgm:prSet/>
      <dgm:spPr/>
      <dgm:t>
        <a:bodyPr/>
        <a:lstStyle/>
        <a:p>
          <a:endParaRPr lang="en-NZ"/>
        </a:p>
      </dgm:t>
    </dgm:pt>
    <dgm:pt modelId="{83F0068D-E6F4-4057-9E03-22C3CB4C4EA9}" type="sibTrans" cxnId="{39415C1C-7A0E-4F5C-906B-914A87C7787E}">
      <dgm:prSet/>
      <dgm:spPr/>
      <dgm:t>
        <a:bodyPr/>
        <a:lstStyle/>
        <a:p>
          <a:endParaRPr lang="en-NZ"/>
        </a:p>
      </dgm:t>
    </dgm:pt>
    <dgm:pt modelId="{745B4DFC-05C2-4567-BAF4-B8FD1326EC3A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রূপান্তরিত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কাণ্ডের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NZ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14DB8C-50CD-4265-BA3D-E611FD488685}" type="parTrans" cxnId="{5B21F59B-C029-4854-91D1-3A1FC5A745D3}">
      <dgm:prSet/>
      <dgm:spPr/>
      <dgm:t>
        <a:bodyPr/>
        <a:lstStyle/>
        <a:p>
          <a:endParaRPr lang="en-NZ"/>
        </a:p>
      </dgm:t>
    </dgm:pt>
    <dgm:pt modelId="{EDB87870-0C5D-430E-95D8-FDC8F86E33A5}" type="sibTrans" cxnId="{5B21F59B-C029-4854-91D1-3A1FC5A745D3}">
      <dgm:prSet/>
      <dgm:spPr/>
      <dgm:t>
        <a:bodyPr/>
        <a:lstStyle/>
        <a:p>
          <a:endParaRPr lang="en-NZ"/>
        </a:p>
      </dgm:t>
    </dgm:pt>
    <dgm:pt modelId="{984AF965-CF68-408C-9ED3-95E2A452225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4000" b="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খণ্ডায়ন</a:t>
          </a:r>
          <a:endParaRPr lang="en-NZ" sz="40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FA1057-A3D0-4698-958F-9221C9549600}" type="parTrans" cxnId="{FC769C94-49C0-4A9F-8E07-93707B21F7F7}">
      <dgm:prSet/>
      <dgm:spPr/>
      <dgm:t>
        <a:bodyPr/>
        <a:lstStyle/>
        <a:p>
          <a:endParaRPr lang="en-NZ"/>
        </a:p>
      </dgm:t>
    </dgm:pt>
    <dgm:pt modelId="{E0C4F93A-EDA8-4CB9-BB87-CCFE9036EE1C}" type="sibTrans" cxnId="{FC769C94-49C0-4A9F-8E07-93707B21F7F7}">
      <dgm:prSet/>
      <dgm:spPr/>
      <dgm:t>
        <a:bodyPr/>
        <a:lstStyle/>
        <a:p>
          <a:endParaRPr lang="en-NZ"/>
        </a:p>
      </dgm:t>
    </dgm:pt>
    <dgm:pt modelId="{B800AF58-465C-4A55-95DB-A768F5A2B00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মূলের</a:t>
          </a:r>
          <a:r>
            <a: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NZ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FB45F6-20F8-443B-AF52-52E56E737354}" type="parTrans" cxnId="{1C5AF2CD-69BC-4E2C-93C2-6D8DFD7C7994}">
      <dgm:prSet/>
      <dgm:spPr/>
      <dgm:t>
        <a:bodyPr/>
        <a:lstStyle/>
        <a:p>
          <a:endParaRPr lang="en-NZ"/>
        </a:p>
      </dgm:t>
    </dgm:pt>
    <dgm:pt modelId="{A6FF08FC-5867-4DFC-A280-6B13C6CC4B6B}" type="sibTrans" cxnId="{1C5AF2CD-69BC-4E2C-93C2-6D8DFD7C7994}">
      <dgm:prSet/>
      <dgm:spPr/>
      <dgm:t>
        <a:bodyPr/>
        <a:lstStyle/>
        <a:p>
          <a:endParaRPr lang="en-NZ"/>
        </a:p>
      </dgm:t>
    </dgm:pt>
    <dgm:pt modelId="{7BE71AD5-7528-4B9D-B7AB-7399D33CF773}">
      <dgm:prSet custT="1"/>
      <dgm:spPr/>
      <dgm:t>
        <a:bodyPr/>
        <a:lstStyle/>
        <a:p>
          <a:r>
            <a:rPr lang="en-US" sz="40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পাতার</a:t>
          </a:r>
          <a:r>
            <a: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NZ" sz="4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2D4FCB-7C5D-42F7-85E9-976C67FB7C7A}" type="parTrans" cxnId="{716CDD74-65EB-4F29-B5CF-F96FF455C6C5}">
      <dgm:prSet/>
      <dgm:spPr/>
      <dgm:t>
        <a:bodyPr/>
        <a:lstStyle/>
        <a:p>
          <a:endParaRPr lang="en-NZ"/>
        </a:p>
      </dgm:t>
    </dgm:pt>
    <dgm:pt modelId="{9979D378-6C17-4E60-B8FD-F7FC54070119}" type="sibTrans" cxnId="{716CDD74-65EB-4F29-B5CF-F96FF455C6C5}">
      <dgm:prSet/>
      <dgm:spPr/>
      <dgm:t>
        <a:bodyPr/>
        <a:lstStyle/>
        <a:p>
          <a:endParaRPr lang="en-NZ"/>
        </a:p>
      </dgm:t>
    </dgm:pt>
    <dgm:pt modelId="{11EC034D-6F5D-491F-85B8-A3555514524C}" type="pres">
      <dgm:prSet presAssocID="{70F4F9E8-3C6F-4CA8-ABD9-E3FD8C77D7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3F11B8-6428-4B08-89D8-35EE4F096746}" type="pres">
      <dgm:prSet presAssocID="{9D5CD63E-DC3A-45F6-9C8B-5AD7965FAF26}" presName="hierRoot1" presStyleCnt="0">
        <dgm:presLayoutVars>
          <dgm:hierBranch val="init"/>
        </dgm:presLayoutVars>
      </dgm:prSet>
      <dgm:spPr/>
    </dgm:pt>
    <dgm:pt modelId="{795510D4-9B8D-47BC-AD01-07271B0BB1A5}" type="pres">
      <dgm:prSet presAssocID="{9D5CD63E-DC3A-45F6-9C8B-5AD7965FAF26}" presName="rootComposite1" presStyleCnt="0"/>
      <dgm:spPr/>
    </dgm:pt>
    <dgm:pt modelId="{148D157C-CCEF-4615-96C0-F8CD41999E73}" type="pres">
      <dgm:prSet presAssocID="{9D5CD63E-DC3A-45F6-9C8B-5AD7965FAF26}" presName="rootText1" presStyleLbl="node0" presStyleIdx="0" presStyleCnt="1" custScaleX="208123">
        <dgm:presLayoutVars>
          <dgm:chPref val="3"/>
        </dgm:presLayoutVars>
      </dgm:prSet>
      <dgm:spPr/>
    </dgm:pt>
    <dgm:pt modelId="{204D372A-0320-4727-AC93-015E422E1F13}" type="pres">
      <dgm:prSet presAssocID="{9D5CD63E-DC3A-45F6-9C8B-5AD7965FAF26}" presName="rootConnector1" presStyleLbl="node1" presStyleIdx="0" presStyleCnt="0"/>
      <dgm:spPr/>
    </dgm:pt>
    <dgm:pt modelId="{0B64E69B-FE88-41E6-9741-00D49C5EE680}" type="pres">
      <dgm:prSet presAssocID="{9D5CD63E-DC3A-45F6-9C8B-5AD7965FAF26}" presName="hierChild2" presStyleCnt="0"/>
      <dgm:spPr/>
    </dgm:pt>
    <dgm:pt modelId="{A146B7C9-66C0-4903-A259-B7DDA9876A1D}" type="pres">
      <dgm:prSet presAssocID="{C14AB080-DD90-4030-9D06-297A9D2BC595}" presName="Name37" presStyleLbl="parChTrans1D2" presStyleIdx="0" presStyleCnt="2"/>
      <dgm:spPr/>
    </dgm:pt>
    <dgm:pt modelId="{D1B68C8B-4C0A-4B71-8881-18C7AA7711DA}" type="pres">
      <dgm:prSet presAssocID="{719DDB08-566D-4FF1-946C-879BB79D5B36}" presName="hierRoot2" presStyleCnt="0">
        <dgm:presLayoutVars>
          <dgm:hierBranch val="init"/>
        </dgm:presLayoutVars>
      </dgm:prSet>
      <dgm:spPr/>
    </dgm:pt>
    <dgm:pt modelId="{273C2543-DF33-4DE6-A6D8-E6ED9D0DF34A}" type="pres">
      <dgm:prSet presAssocID="{719DDB08-566D-4FF1-946C-879BB79D5B36}" presName="rootComposite" presStyleCnt="0"/>
      <dgm:spPr/>
    </dgm:pt>
    <dgm:pt modelId="{38365B93-0F78-4450-813A-F6DEEA5326E8}" type="pres">
      <dgm:prSet presAssocID="{719DDB08-566D-4FF1-946C-879BB79D5B36}" presName="rootText" presStyleLbl="node2" presStyleIdx="0" presStyleCnt="2" custScaleX="199060">
        <dgm:presLayoutVars>
          <dgm:chPref val="3"/>
        </dgm:presLayoutVars>
      </dgm:prSet>
      <dgm:spPr/>
    </dgm:pt>
    <dgm:pt modelId="{93A055EF-4BD1-435B-82BE-565C2E4C304B}" type="pres">
      <dgm:prSet presAssocID="{719DDB08-566D-4FF1-946C-879BB79D5B36}" presName="rootConnector" presStyleLbl="node2" presStyleIdx="0" presStyleCnt="2"/>
      <dgm:spPr/>
    </dgm:pt>
    <dgm:pt modelId="{8A846970-348F-4F7D-9F0B-7BF39192D06D}" type="pres">
      <dgm:prSet presAssocID="{719DDB08-566D-4FF1-946C-879BB79D5B36}" presName="hierChild4" presStyleCnt="0"/>
      <dgm:spPr/>
    </dgm:pt>
    <dgm:pt modelId="{579BA11F-DE9D-4C4A-87CD-307CCE72E4CB}" type="pres">
      <dgm:prSet presAssocID="{719DDB08-566D-4FF1-946C-879BB79D5B36}" presName="hierChild5" presStyleCnt="0"/>
      <dgm:spPr/>
    </dgm:pt>
    <dgm:pt modelId="{B764A25D-CF7D-4F0D-8DF7-C9A1D1C49F7A}" type="pres">
      <dgm:prSet presAssocID="{C9EC1542-3972-4192-9377-2821C4FBAA11}" presName="Name37" presStyleLbl="parChTrans1D2" presStyleIdx="1" presStyleCnt="2"/>
      <dgm:spPr/>
    </dgm:pt>
    <dgm:pt modelId="{26EF8A81-2F11-4A4D-9297-DFBD400BBC59}" type="pres">
      <dgm:prSet presAssocID="{2ABE7387-5791-4B89-976B-31F39EF2A4CC}" presName="hierRoot2" presStyleCnt="0">
        <dgm:presLayoutVars>
          <dgm:hierBranch val="init"/>
        </dgm:presLayoutVars>
      </dgm:prSet>
      <dgm:spPr/>
    </dgm:pt>
    <dgm:pt modelId="{DF831AA7-79C2-4A43-B866-A47FD39309B2}" type="pres">
      <dgm:prSet presAssocID="{2ABE7387-5791-4B89-976B-31F39EF2A4CC}" presName="rootComposite" presStyleCnt="0"/>
      <dgm:spPr/>
    </dgm:pt>
    <dgm:pt modelId="{0D5B412F-BA03-47ED-8E58-6DC39B9860E6}" type="pres">
      <dgm:prSet presAssocID="{2ABE7387-5791-4B89-976B-31F39EF2A4CC}" presName="rootText" presStyleLbl="node2" presStyleIdx="1" presStyleCnt="2" custScaleX="173028">
        <dgm:presLayoutVars>
          <dgm:chPref val="3"/>
        </dgm:presLayoutVars>
      </dgm:prSet>
      <dgm:spPr/>
    </dgm:pt>
    <dgm:pt modelId="{340A32A2-2E24-4F4E-849A-965D1046B440}" type="pres">
      <dgm:prSet presAssocID="{2ABE7387-5791-4B89-976B-31F39EF2A4CC}" presName="rootConnector" presStyleLbl="node2" presStyleIdx="1" presStyleCnt="2"/>
      <dgm:spPr/>
    </dgm:pt>
    <dgm:pt modelId="{934B2DBC-0528-41A0-AC44-6DEE68A53158}" type="pres">
      <dgm:prSet presAssocID="{2ABE7387-5791-4B89-976B-31F39EF2A4CC}" presName="hierChild4" presStyleCnt="0"/>
      <dgm:spPr/>
    </dgm:pt>
    <dgm:pt modelId="{DBD435D9-FE79-427B-A731-726DA3E5C22F}" type="pres">
      <dgm:prSet presAssocID="{6AFA1057-A3D0-4698-958F-9221C9549600}" presName="Name37" presStyleLbl="parChTrans1D3" presStyleIdx="0" presStyleCnt="4"/>
      <dgm:spPr/>
    </dgm:pt>
    <dgm:pt modelId="{C9D0E355-558E-4E18-BAF3-BD958D58BADA}" type="pres">
      <dgm:prSet presAssocID="{984AF965-CF68-408C-9ED3-95E2A4522257}" presName="hierRoot2" presStyleCnt="0">
        <dgm:presLayoutVars>
          <dgm:hierBranch val="init"/>
        </dgm:presLayoutVars>
      </dgm:prSet>
      <dgm:spPr/>
    </dgm:pt>
    <dgm:pt modelId="{0240D5BD-47FA-4292-82E8-9537308EBEA9}" type="pres">
      <dgm:prSet presAssocID="{984AF965-CF68-408C-9ED3-95E2A4522257}" presName="rootComposite" presStyleCnt="0"/>
      <dgm:spPr/>
    </dgm:pt>
    <dgm:pt modelId="{F1EB4768-A85A-46DD-8696-A47DA8066BE9}" type="pres">
      <dgm:prSet presAssocID="{984AF965-CF68-408C-9ED3-95E2A4522257}" presName="rootText" presStyleLbl="node3" presStyleIdx="0" presStyleCnt="4" custScaleX="227541">
        <dgm:presLayoutVars>
          <dgm:chPref val="3"/>
        </dgm:presLayoutVars>
      </dgm:prSet>
      <dgm:spPr/>
    </dgm:pt>
    <dgm:pt modelId="{BF8DF53C-D8C2-451C-A97A-CEB63BAAD5FD}" type="pres">
      <dgm:prSet presAssocID="{984AF965-CF68-408C-9ED3-95E2A4522257}" presName="rootConnector" presStyleLbl="node3" presStyleIdx="0" presStyleCnt="4"/>
      <dgm:spPr/>
    </dgm:pt>
    <dgm:pt modelId="{2C1BC93D-BBC8-4424-B0F9-0DAD05E1F20B}" type="pres">
      <dgm:prSet presAssocID="{984AF965-CF68-408C-9ED3-95E2A4522257}" presName="hierChild4" presStyleCnt="0"/>
      <dgm:spPr/>
    </dgm:pt>
    <dgm:pt modelId="{AD38DBD8-168A-4CDC-909A-A5E61B45EB7B}" type="pres">
      <dgm:prSet presAssocID="{984AF965-CF68-408C-9ED3-95E2A4522257}" presName="hierChild5" presStyleCnt="0"/>
      <dgm:spPr/>
    </dgm:pt>
    <dgm:pt modelId="{77493F5D-C9B3-4882-8713-B518CC2584C5}" type="pres">
      <dgm:prSet presAssocID="{C2FB45F6-20F8-443B-AF52-52E56E737354}" presName="Name37" presStyleLbl="parChTrans1D3" presStyleIdx="1" presStyleCnt="4"/>
      <dgm:spPr/>
    </dgm:pt>
    <dgm:pt modelId="{AA77DBBD-76C6-4846-B67B-EBFF964247A4}" type="pres">
      <dgm:prSet presAssocID="{B800AF58-465C-4A55-95DB-A768F5A2B006}" presName="hierRoot2" presStyleCnt="0">
        <dgm:presLayoutVars>
          <dgm:hierBranch val="init"/>
        </dgm:presLayoutVars>
      </dgm:prSet>
      <dgm:spPr/>
    </dgm:pt>
    <dgm:pt modelId="{97A75F87-201C-46CB-BB77-911FAFEBD5DC}" type="pres">
      <dgm:prSet presAssocID="{B800AF58-465C-4A55-95DB-A768F5A2B006}" presName="rootComposite" presStyleCnt="0"/>
      <dgm:spPr/>
    </dgm:pt>
    <dgm:pt modelId="{A93A1436-F0F4-4179-BDC5-E481C13979A1}" type="pres">
      <dgm:prSet presAssocID="{B800AF58-465C-4A55-95DB-A768F5A2B006}" presName="rootText" presStyleLbl="node3" presStyleIdx="1" presStyleCnt="4" custScaleX="225313">
        <dgm:presLayoutVars>
          <dgm:chPref val="3"/>
        </dgm:presLayoutVars>
      </dgm:prSet>
      <dgm:spPr/>
    </dgm:pt>
    <dgm:pt modelId="{AC1A97FF-1F65-4E5A-BFF3-628C70052794}" type="pres">
      <dgm:prSet presAssocID="{B800AF58-465C-4A55-95DB-A768F5A2B006}" presName="rootConnector" presStyleLbl="node3" presStyleIdx="1" presStyleCnt="4"/>
      <dgm:spPr/>
    </dgm:pt>
    <dgm:pt modelId="{E60FE741-D872-4727-923C-1E631DC5FAD1}" type="pres">
      <dgm:prSet presAssocID="{B800AF58-465C-4A55-95DB-A768F5A2B006}" presName="hierChild4" presStyleCnt="0"/>
      <dgm:spPr/>
    </dgm:pt>
    <dgm:pt modelId="{F8205F7C-3B5F-4850-978D-9E877EEF960A}" type="pres">
      <dgm:prSet presAssocID="{B800AF58-465C-4A55-95DB-A768F5A2B006}" presName="hierChild5" presStyleCnt="0"/>
      <dgm:spPr/>
    </dgm:pt>
    <dgm:pt modelId="{7FF40E23-15F1-48FB-B6DB-E3E42E05CF5C}" type="pres">
      <dgm:prSet presAssocID="{1E14DB8C-50CD-4265-BA3D-E611FD488685}" presName="Name37" presStyleLbl="parChTrans1D3" presStyleIdx="2" presStyleCnt="4"/>
      <dgm:spPr/>
    </dgm:pt>
    <dgm:pt modelId="{B2C33C9C-1CDE-4E60-82A7-FFB5EC71CBF5}" type="pres">
      <dgm:prSet presAssocID="{745B4DFC-05C2-4567-BAF4-B8FD1326EC3A}" presName="hierRoot2" presStyleCnt="0">
        <dgm:presLayoutVars>
          <dgm:hierBranch val="init"/>
        </dgm:presLayoutVars>
      </dgm:prSet>
      <dgm:spPr/>
    </dgm:pt>
    <dgm:pt modelId="{27053446-D416-4EE4-A26D-0F966ADCD4D7}" type="pres">
      <dgm:prSet presAssocID="{745B4DFC-05C2-4567-BAF4-B8FD1326EC3A}" presName="rootComposite" presStyleCnt="0"/>
      <dgm:spPr/>
    </dgm:pt>
    <dgm:pt modelId="{E2BFBF42-F3A7-4180-8B0D-EAE6D175FE2C}" type="pres">
      <dgm:prSet presAssocID="{745B4DFC-05C2-4567-BAF4-B8FD1326EC3A}" presName="rootText" presStyleLbl="node3" presStyleIdx="2" presStyleCnt="4" custScaleX="275664">
        <dgm:presLayoutVars>
          <dgm:chPref val="3"/>
        </dgm:presLayoutVars>
      </dgm:prSet>
      <dgm:spPr/>
    </dgm:pt>
    <dgm:pt modelId="{C067F48C-4BB7-4025-BEFC-4C8F2D637CE1}" type="pres">
      <dgm:prSet presAssocID="{745B4DFC-05C2-4567-BAF4-B8FD1326EC3A}" presName="rootConnector" presStyleLbl="node3" presStyleIdx="2" presStyleCnt="4"/>
      <dgm:spPr/>
    </dgm:pt>
    <dgm:pt modelId="{46FE0911-199D-4023-A577-A443D5CB32F8}" type="pres">
      <dgm:prSet presAssocID="{745B4DFC-05C2-4567-BAF4-B8FD1326EC3A}" presName="hierChild4" presStyleCnt="0"/>
      <dgm:spPr/>
    </dgm:pt>
    <dgm:pt modelId="{A3232A32-2889-4765-9DBA-5B5673B2AD3E}" type="pres">
      <dgm:prSet presAssocID="{745B4DFC-05C2-4567-BAF4-B8FD1326EC3A}" presName="hierChild5" presStyleCnt="0"/>
      <dgm:spPr/>
    </dgm:pt>
    <dgm:pt modelId="{F36EFFB6-6C06-49B2-A7A1-D888EE68D27A}" type="pres">
      <dgm:prSet presAssocID="{BE2D4FCB-7C5D-42F7-85E9-976C67FB7C7A}" presName="Name37" presStyleLbl="parChTrans1D3" presStyleIdx="3" presStyleCnt="4"/>
      <dgm:spPr/>
    </dgm:pt>
    <dgm:pt modelId="{E1BF0B87-39B4-4F98-B8C3-1F2667CBE8D2}" type="pres">
      <dgm:prSet presAssocID="{7BE71AD5-7528-4B9D-B7AB-7399D33CF773}" presName="hierRoot2" presStyleCnt="0">
        <dgm:presLayoutVars>
          <dgm:hierBranch val="init"/>
        </dgm:presLayoutVars>
      </dgm:prSet>
      <dgm:spPr/>
    </dgm:pt>
    <dgm:pt modelId="{9FF65DA6-3998-417F-B7DE-971DC4FCEC97}" type="pres">
      <dgm:prSet presAssocID="{7BE71AD5-7528-4B9D-B7AB-7399D33CF773}" presName="rootComposite" presStyleCnt="0"/>
      <dgm:spPr/>
    </dgm:pt>
    <dgm:pt modelId="{1911B70D-1417-4C24-B280-D536F49D5060}" type="pres">
      <dgm:prSet presAssocID="{7BE71AD5-7528-4B9D-B7AB-7399D33CF773}" presName="rootText" presStyleLbl="node3" presStyleIdx="3" presStyleCnt="4" custScaleX="275241">
        <dgm:presLayoutVars>
          <dgm:chPref val="3"/>
        </dgm:presLayoutVars>
      </dgm:prSet>
      <dgm:spPr/>
    </dgm:pt>
    <dgm:pt modelId="{8820B404-3931-4CC1-A7F5-984D6BE8D5AC}" type="pres">
      <dgm:prSet presAssocID="{7BE71AD5-7528-4B9D-B7AB-7399D33CF773}" presName="rootConnector" presStyleLbl="node3" presStyleIdx="3" presStyleCnt="4"/>
      <dgm:spPr/>
    </dgm:pt>
    <dgm:pt modelId="{0CC7CFEE-80E0-4CD4-8C64-4788A39667BF}" type="pres">
      <dgm:prSet presAssocID="{7BE71AD5-7528-4B9D-B7AB-7399D33CF773}" presName="hierChild4" presStyleCnt="0"/>
      <dgm:spPr/>
    </dgm:pt>
    <dgm:pt modelId="{A0196900-2DBE-42C3-B63A-E66557C6F65D}" type="pres">
      <dgm:prSet presAssocID="{7BE71AD5-7528-4B9D-B7AB-7399D33CF773}" presName="hierChild5" presStyleCnt="0"/>
      <dgm:spPr/>
    </dgm:pt>
    <dgm:pt modelId="{CB92AAA4-A313-487C-8AF9-2C09787B6DCD}" type="pres">
      <dgm:prSet presAssocID="{2ABE7387-5791-4B89-976B-31F39EF2A4CC}" presName="hierChild5" presStyleCnt="0"/>
      <dgm:spPr/>
    </dgm:pt>
    <dgm:pt modelId="{77C37E10-CFBC-4E54-97ED-63C75DF4820E}" type="pres">
      <dgm:prSet presAssocID="{9D5CD63E-DC3A-45F6-9C8B-5AD7965FAF26}" presName="hierChild3" presStyleCnt="0"/>
      <dgm:spPr/>
    </dgm:pt>
  </dgm:ptLst>
  <dgm:cxnLst>
    <dgm:cxn modelId="{3C276101-C2D9-4E68-B613-6C0BCB80861F}" type="presOf" srcId="{B800AF58-465C-4A55-95DB-A768F5A2B006}" destId="{A93A1436-F0F4-4179-BDC5-E481C13979A1}" srcOrd="0" destOrd="0" presId="urn:microsoft.com/office/officeart/2005/8/layout/orgChart1"/>
    <dgm:cxn modelId="{58416A19-CC7C-44FC-AE9C-792FB2A09D0B}" type="presOf" srcId="{9D5CD63E-DC3A-45F6-9C8B-5AD7965FAF26}" destId="{148D157C-CCEF-4615-96C0-F8CD41999E73}" srcOrd="0" destOrd="0" presId="urn:microsoft.com/office/officeart/2005/8/layout/orgChart1"/>
    <dgm:cxn modelId="{39415C1C-7A0E-4F5C-906B-914A87C7787E}" srcId="{9D5CD63E-DC3A-45F6-9C8B-5AD7965FAF26}" destId="{2ABE7387-5791-4B89-976B-31F39EF2A4CC}" srcOrd="1" destOrd="0" parTransId="{C9EC1542-3972-4192-9377-2821C4FBAA11}" sibTransId="{83F0068D-E6F4-4057-9E03-22C3CB4C4EA9}"/>
    <dgm:cxn modelId="{CBECA030-B66E-43CE-8B80-CD2BBA231C2E}" type="presOf" srcId="{719DDB08-566D-4FF1-946C-879BB79D5B36}" destId="{93A055EF-4BD1-435B-82BE-565C2E4C304B}" srcOrd="1" destOrd="0" presId="urn:microsoft.com/office/officeart/2005/8/layout/orgChart1"/>
    <dgm:cxn modelId="{5093655D-6AFE-4A22-AA4A-76B000E0612B}" type="presOf" srcId="{7BE71AD5-7528-4B9D-B7AB-7399D33CF773}" destId="{8820B404-3931-4CC1-A7F5-984D6BE8D5AC}" srcOrd="1" destOrd="0" presId="urn:microsoft.com/office/officeart/2005/8/layout/orgChart1"/>
    <dgm:cxn modelId="{F499C360-E78B-4534-AC8E-24DC8FE44B71}" type="presOf" srcId="{9D5CD63E-DC3A-45F6-9C8B-5AD7965FAF26}" destId="{204D372A-0320-4727-AC93-015E422E1F13}" srcOrd="1" destOrd="0" presId="urn:microsoft.com/office/officeart/2005/8/layout/orgChart1"/>
    <dgm:cxn modelId="{D01C9068-127D-41B8-A867-E1788DB68BC0}" type="presOf" srcId="{1E14DB8C-50CD-4265-BA3D-E611FD488685}" destId="{7FF40E23-15F1-48FB-B6DB-E3E42E05CF5C}" srcOrd="0" destOrd="0" presId="urn:microsoft.com/office/officeart/2005/8/layout/orgChart1"/>
    <dgm:cxn modelId="{CC3EAD72-A668-448D-A257-6322397AF55E}" type="presOf" srcId="{984AF965-CF68-408C-9ED3-95E2A4522257}" destId="{F1EB4768-A85A-46DD-8696-A47DA8066BE9}" srcOrd="0" destOrd="0" presId="urn:microsoft.com/office/officeart/2005/8/layout/orgChart1"/>
    <dgm:cxn modelId="{E54E5873-48AF-4CB5-BB14-69DAC69173BD}" type="presOf" srcId="{2ABE7387-5791-4B89-976B-31F39EF2A4CC}" destId="{0D5B412F-BA03-47ED-8E58-6DC39B9860E6}" srcOrd="0" destOrd="0" presId="urn:microsoft.com/office/officeart/2005/8/layout/orgChart1"/>
    <dgm:cxn modelId="{716CDD74-65EB-4F29-B5CF-F96FF455C6C5}" srcId="{2ABE7387-5791-4B89-976B-31F39EF2A4CC}" destId="{7BE71AD5-7528-4B9D-B7AB-7399D33CF773}" srcOrd="3" destOrd="0" parTransId="{BE2D4FCB-7C5D-42F7-85E9-976C67FB7C7A}" sibTransId="{9979D378-6C17-4E60-B8FD-F7FC54070119}"/>
    <dgm:cxn modelId="{4ED3AD7E-F6CA-4654-8499-BF43527DB7E1}" type="presOf" srcId="{B800AF58-465C-4A55-95DB-A768F5A2B006}" destId="{AC1A97FF-1F65-4E5A-BFF3-628C70052794}" srcOrd="1" destOrd="0" presId="urn:microsoft.com/office/officeart/2005/8/layout/orgChart1"/>
    <dgm:cxn modelId="{4BCF0782-02F6-4BA4-9713-8789F138F16D}" type="presOf" srcId="{C2FB45F6-20F8-443B-AF52-52E56E737354}" destId="{77493F5D-C9B3-4882-8713-B518CC2584C5}" srcOrd="0" destOrd="0" presId="urn:microsoft.com/office/officeart/2005/8/layout/orgChart1"/>
    <dgm:cxn modelId="{99B45F83-AEBA-4A1F-B733-2EBA8331B9A7}" srcId="{9D5CD63E-DC3A-45F6-9C8B-5AD7965FAF26}" destId="{719DDB08-566D-4FF1-946C-879BB79D5B36}" srcOrd="0" destOrd="0" parTransId="{C14AB080-DD90-4030-9D06-297A9D2BC595}" sibTransId="{3D2111C6-6239-4BF5-992E-751A4F651D3E}"/>
    <dgm:cxn modelId="{6E1C5E8E-4C61-4E2C-9327-7AC0601A33D2}" type="presOf" srcId="{6AFA1057-A3D0-4698-958F-9221C9549600}" destId="{DBD435D9-FE79-427B-A731-726DA3E5C22F}" srcOrd="0" destOrd="0" presId="urn:microsoft.com/office/officeart/2005/8/layout/orgChart1"/>
    <dgm:cxn modelId="{D4B3FC8E-1659-4D85-B46A-D9DE47FB58A8}" type="presOf" srcId="{BE2D4FCB-7C5D-42F7-85E9-976C67FB7C7A}" destId="{F36EFFB6-6C06-49B2-A7A1-D888EE68D27A}" srcOrd="0" destOrd="0" presId="urn:microsoft.com/office/officeart/2005/8/layout/orgChart1"/>
    <dgm:cxn modelId="{F547018F-9F23-4C08-8ED4-0110D9C6CFF6}" srcId="{70F4F9E8-3C6F-4CA8-ABD9-E3FD8C77D7E8}" destId="{9D5CD63E-DC3A-45F6-9C8B-5AD7965FAF26}" srcOrd="0" destOrd="0" parTransId="{29034E9B-BED0-464D-B0C9-8C7547E22DF8}" sibTransId="{ABA5BDD4-3B68-41F5-B3C3-69A0798362CC}"/>
    <dgm:cxn modelId="{53F3638F-AB5D-4584-B358-7C6480B5AACE}" type="presOf" srcId="{C9EC1542-3972-4192-9377-2821C4FBAA11}" destId="{B764A25D-CF7D-4F0D-8DF7-C9A1D1C49F7A}" srcOrd="0" destOrd="0" presId="urn:microsoft.com/office/officeart/2005/8/layout/orgChart1"/>
    <dgm:cxn modelId="{FC769C94-49C0-4A9F-8E07-93707B21F7F7}" srcId="{2ABE7387-5791-4B89-976B-31F39EF2A4CC}" destId="{984AF965-CF68-408C-9ED3-95E2A4522257}" srcOrd="0" destOrd="0" parTransId="{6AFA1057-A3D0-4698-958F-9221C9549600}" sibTransId="{E0C4F93A-EDA8-4CB9-BB87-CCFE9036EE1C}"/>
    <dgm:cxn modelId="{8550BF94-3E6F-4FE4-BE15-A16AE44D71BD}" type="presOf" srcId="{70F4F9E8-3C6F-4CA8-ABD9-E3FD8C77D7E8}" destId="{11EC034D-6F5D-491F-85B8-A3555514524C}" srcOrd="0" destOrd="0" presId="urn:microsoft.com/office/officeart/2005/8/layout/orgChart1"/>
    <dgm:cxn modelId="{5B21F59B-C029-4854-91D1-3A1FC5A745D3}" srcId="{2ABE7387-5791-4B89-976B-31F39EF2A4CC}" destId="{745B4DFC-05C2-4567-BAF4-B8FD1326EC3A}" srcOrd="2" destOrd="0" parTransId="{1E14DB8C-50CD-4265-BA3D-E611FD488685}" sibTransId="{EDB87870-0C5D-430E-95D8-FDC8F86E33A5}"/>
    <dgm:cxn modelId="{6F54959F-6EC7-4042-B521-6741AB585DB2}" type="presOf" srcId="{719DDB08-566D-4FF1-946C-879BB79D5B36}" destId="{38365B93-0F78-4450-813A-F6DEEA5326E8}" srcOrd="0" destOrd="0" presId="urn:microsoft.com/office/officeart/2005/8/layout/orgChart1"/>
    <dgm:cxn modelId="{401198A0-EE8F-49DA-B332-9B283E42D978}" type="presOf" srcId="{7BE71AD5-7528-4B9D-B7AB-7399D33CF773}" destId="{1911B70D-1417-4C24-B280-D536F49D5060}" srcOrd="0" destOrd="0" presId="urn:microsoft.com/office/officeart/2005/8/layout/orgChart1"/>
    <dgm:cxn modelId="{5B3B28AF-E574-4AF3-8280-F187774F36EC}" type="presOf" srcId="{984AF965-CF68-408C-9ED3-95E2A4522257}" destId="{BF8DF53C-D8C2-451C-A97A-CEB63BAAD5FD}" srcOrd="1" destOrd="0" presId="urn:microsoft.com/office/officeart/2005/8/layout/orgChart1"/>
    <dgm:cxn modelId="{1C5AF2CD-69BC-4E2C-93C2-6D8DFD7C7994}" srcId="{2ABE7387-5791-4B89-976B-31F39EF2A4CC}" destId="{B800AF58-465C-4A55-95DB-A768F5A2B006}" srcOrd="1" destOrd="0" parTransId="{C2FB45F6-20F8-443B-AF52-52E56E737354}" sibTransId="{A6FF08FC-5867-4DFC-A280-6B13C6CC4B6B}"/>
    <dgm:cxn modelId="{74D2CAD7-FD3B-4A08-A8C7-C397269D8C3F}" type="presOf" srcId="{745B4DFC-05C2-4567-BAF4-B8FD1326EC3A}" destId="{C067F48C-4BB7-4025-BEFC-4C8F2D637CE1}" srcOrd="1" destOrd="0" presId="urn:microsoft.com/office/officeart/2005/8/layout/orgChart1"/>
    <dgm:cxn modelId="{D4A9B3DA-2991-4656-B531-5DE31FC017A8}" type="presOf" srcId="{2ABE7387-5791-4B89-976B-31F39EF2A4CC}" destId="{340A32A2-2E24-4F4E-849A-965D1046B440}" srcOrd="1" destOrd="0" presId="urn:microsoft.com/office/officeart/2005/8/layout/orgChart1"/>
    <dgm:cxn modelId="{9FCF59E2-B300-49C6-9523-536ED5B21162}" type="presOf" srcId="{C14AB080-DD90-4030-9D06-297A9D2BC595}" destId="{A146B7C9-66C0-4903-A259-B7DDA9876A1D}" srcOrd="0" destOrd="0" presId="urn:microsoft.com/office/officeart/2005/8/layout/orgChart1"/>
    <dgm:cxn modelId="{244E11F4-A6A9-4AD4-BA27-8A7C9523ACDC}" type="presOf" srcId="{745B4DFC-05C2-4567-BAF4-B8FD1326EC3A}" destId="{E2BFBF42-F3A7-4180-8B0D-EAE6D175FE2C}" srcOrd="0" destOrd="0" presId="urn:microsoft.com/office/officeart/2005/8/layout/orgChart1"/>
    <dgm:cxn modelId="{DB07BEA3-52F8-4C60-92CB-A148EED03C89}" type="presParOf" srcId="{11EC034D-6F5D-491F-85B8-A3555514524C}" destId="{6C3F11B8-6428-4B08-89D8-35EE4F096746}" srcOrd="0" destOrd="0" presId="urn:microsoft.com/office/officeart/2005/8/layout/orgChart1"/>
    <dgm:cxn modelId="{7A133E22-A789-447D-BB40-BF3BFCD5EEA0}" type="presParOf" srcId="{6C3F11B8-6428-4B08-89D8-35EE4F096746}" destId="{795510D4-9B8D-47BC-AD01-07271B0BB1A5}" srcOrd="0" destOrd="0" presId="urn:microsoft.com/office/officeart/2005/8/layout/orgChart1"/>
    <dgm:cxn modelId="{1EF19B15-D8CE-4197-877D-880A74C3C28F}" type="presParOf" srcId="{795510D4-9B8D-47BC-AD01-07271B0BB1A5}" destId="{148D157C-CCEF-4615-96C0-F8CD41999E73}" srcOrd="0" destOrd="0" presId="urn:microsoft.com/office/officeart/2005/8/layout/orgChart1"/>
    <dgm:cxn modelId="{49009901-7F11-4324-824C-8D271E2519CA}" type="presParOf" srcId="{795510D4-9B8D-47BC-AD01-07271B0BB1A5}" destId="{204D372A-0320-4727-AC93-015E422E1F13}" srcOrd="1" destOrd="0" presId="urn:microsoft.com/office/officeart/2005/8/layout/orgChart1"/>
    <dgm:cxn modelId="{BAE060A3-1C74-49F9-BFDF-8E54F9822C91}" type="presParOf" srcId="{6C3F11B8-6428-4B08-89D8-35EE4F096746}" destId="{0B64E69B-FE88-41E6-9741-00D49C5EE680}" srcOrd="1" destOrd="0" presId="urn:microsoft.com/office/officeart/2005/8/layout/orgChart1"/>
    <dgm:cxn modelId="{02683C9E-32DB-47E4-BE83-728101848B08}" type="presParOf" srcId="{0B64E69B-FE88-41E6-9741-00D49C5EE680}" destId="{A146B7C9-66C0-4903-A259-B7DDA9876A1D}" srcOrd="0" destOrd="0" presId="urn:microsoft.com/office/officeart/2005/8/layout/orgChart1"/>
    <dgm:cxn modelId="{FCD01A85-8687-44AC-9453-411F370DFC9D}" type="presParOf" srcId="{0B64E69B-FE88-41E6-9741-00D49C5EE680}" destId="{D1B68C8B-4C0A-4B71-8881-18C7AA7711DA}" srcOrd="1" destOrd="0" presId="urn:microsoft.com/office/officeart/2005/8/layout/orgChart1"/>
    <dgm:cxn modelId="{CF57AE20-D6F7-45B3-AD96-8B7C80ED2541}" type="presParOf" srcId="{D1B68C8B-4C0A-4B71-8881-18C7AA7711DA}" destId="{273C2543-DF33-4DE6-A6D8-E6ED9D0DF34A}" srcOrd="0" destOrd="0" presId="urn:microsoft.com/office/officeart/2005/8/layout/orgChart1"/>
    <dgm:cxn modelId="{88CDDD87-29C5-467C-8E1B-BB9E82BB9EDC}" type="presParOf" srcId="{273C2543-DF33-4DE6-A6D8-E6ED9D0DF34A}" destId="{38365B93-0F78-4450-813A-F6DEEA5326E8}" srcOrd="0" destOrd="0" presId="urn:microsoft.com/office/officeart/2005/8/layout/orgChart1"/>
    <dgm:cxn modelId="{FFE14251-B09B-41E6-B903-6864FD6BDFBC}" type="presParOf" srcId="{273C2543-DF33-4DE6-A6D8-E6ED9D0DF34A}" destId="{93A055EF-4BD1-435B-82BE-565C2E4C304B}" srcOrd="1" destOrd="0" presId="urn:microsoft.com/office/officeart/2005/8/layout/orgChart1"/>
    <dgm:cxn modelId="{E3C69C26-AE82-4DDA-8180-0FA22D504954}" type="presParOf" srcId="{D1B68C8B-4C0A-4B71-8881-18C7AA7711DA}" destId="{8A846970-348F-4F7D-9F0B-7BF39192D06D}" srcOrd="1" destOrd="0" presId="urn:microsoft.com/office/officeart/2005/8/layout/orgChart1"/>
    <dgm:cxn modelId="{81C1382E-0E69-4F88-8ADB-0AB7C6335800}" type="presParOf" srcId="{D1B68C8B-4C0A-4B71-8881-18C7AA7711DA}" destId="{579BA11F-DE9D-4C4A-87CD-307CCE72E4CB}" srcOrd="2" destOrd="0" presId="urn:microsoft.com/office/officeart/2005/8/layout/orgChart1"/>
    <dgm:cxn modelId="{AEB66C5E-F3C1-4878-8D13-4C63F6704FED}" type="presParOf" srcId="{0B64E69B-FE88-41E6-9741-00D49C5EE680}" destId="{B764A25D-CF7D-4F0D-8DF7-C9A1D1C49F7A}" srcOrd="2" destOrd="0" presId="urn:microsoft.com/office/officeart/2005/8/layout/orgChart1"/>
    <dgm:cxn modelId="{8B99744E-49CD-4A04-BB52-3F2EE69EB58B}" type="presParOf" srcId="{0B64E69B-FE88-41E6-9741-00D49C5EE680}" destId="{26EF8A81-2F11-4A4D-9297-DFBD400BBC59}" srcOrd="3" destOrd="0" presId="urn:microsoft.com/office/officeart/2005/8/layout/orgChart1"/>
    <dgm:cxn modelId="{E3FD4CA2-1FF6-460D-B060-D2011BC97D9A}" type="presParOf" srcId="{26EF8A81-2F11-4A4D-9297-DFBD400BBC59}" destId="{DF831AA7-79C2-4A43-B866-A47FD39309B2}" srcOrd="0" destOrd="0" presId="urn:microsoft.com/office/officeart/2005/8/layout/orgChart1"/>
    <dgm:cxn modelId="{F5DECED1-F85F-42EB-94C1-6AC0B2E6A6F8}" type="presParOf" srcId="{DF831AA7-79C2-4A43-B866-A47FD39309B2}" destId="{0D5B412F-BA03-47ED-8E58-6DC39B9860E6}" srcOrd="0" destOrd="0" presId="urn:microsoft.com/office/officeart/2005/8/layout/orgChart1"/>
    <dgm:cxn modelId="{DF64879F-621B-4494-BACF-81BEFD3C128D}" type="presParOf" srcId="{DF831AA7-79C2-4A43-B866-A47FD39309B2}" destId="{340A32A2-2E24-4F4E-849A-965D1046B440}" srcOrd="1" destOrd="0" presId="urn:microsoft.com/office/officeart/2005/8/layout/orgChart1"/>
    <dgm:cxn modelId="{8824B962-8BEF-454C-B08B-BFB78A587878}" type="presParOf" srcId="{26EF8A81-2F11-4A4D-9297-DFBD400BBC59}" destId="{934B2DBC-0528-41A0-AC44-6DEE68A53158}" srcOrd="1" destOrd="0" presId="urn:microsoft.com/office/officeart/2005/8/layout/orgChart1"/>
    <dgm:cxn modelId="{828E41CA-E67D-4E29-A95A-5E79FD9B4132}" type="presParOf" srcId="{934B2DBC-0528-41A0-AC44-6DEE68A53158}" destId="{DBD435D9-FE79-427B-A731-726DA3E5C22F}" srcOrd="0" destOrd="0" presId="urn:microsoft.com/office/officeart/2005/8/layout/orgChart1"/>
    <dgm:cxn modelId="{7282DE9F-ABA2-4558-A579-C9F2487A8B90}" type="presParOf" srcId="{934B2DBC-0528-41A0-AC44-6DEE68A53158}" destId="{C9D0E355-558E-4E18-BAF3-BD958D58BADA}" srcOrd="1" destOrd="0" presId="urn:microsoft.com/office/officeart/2005/8/layout/orgChart1"/>
    <dgm:cxn modelId="{B50E60BE-A3B2-44B7-AA95-A33A08AB640A}" type="presParOf" srcId="{C9D0E355-558E-4E18-BAF3-BD958D58BADA}" destId="{0240D5BD-47FA-4292-82E8-9537308EBEA9}" srcOrd="0" destOrd="0" presId="urn:microsoft.com/office/officeart/2005/8/layout/orgChart1"/>
    <dgm:cxn modelId="{74900F54-149E-4DB0-8702-997F42867AD4}" type="presParOf" srcId="{0240D5BD-47FA-4292-82E8-9537308EBEA9}" destId="{F1EB4768-A85A-46DD-8696-A47DA8066BE9}" srcOrd="0" destOrd="0" presId="urn:microsoft.com/office/officeart/2005/8/layout/orgChart1"/>
    <dgm:cxn modelId="{AED00066-2529-4CE2-B6B5-F298AF4C6B2A}" type="presParOf" srcId="{0240D5BD-47FA-4292-82E8-9537308EBEA9}" destId="{BF8DF53C-D8C2-451C-A97A-CEB63BAAD5FD}" srcOrd="1" destOrd="0" presId="urn:microsoft.com/office/officeart/2005/8/layout/orgChart1"/>
    <dgm:cxn modelId="{93A1EA0B-304F-4507-B705-F9F444E29E3E}" type="presParOf" srcId="{C9D0E355-558E-4E18-BAF3-BD958D58BADA}" destId="{2C1BC93D-BBC8-4424-B0F9-0DAD05E1F20B}" srcOrd="1" destOrd="0" presId="urn:microsoft.com/office/officeart/2005/8/layout/orgChart1"/>
    <dgm:cxn modelId="{152A70CE-EDEA-4603-919D-61C1A9DD26BD}" type="presParOf" srcId="{C9D0E355-558E-4E18-BAF3-BD958D58BADA}" destId="{AD38DBD8-168A-4CDC-909A-A5E61B45EB7B}" srcOrd="2" destOrd="0" presId="urn:microsoft.com/office/officeart/2005/8/layout/orgChart1"/>
    <dgm:cxn modelId="{F9378058-B641-4181-834A-A0F390019C31}" type="presParOf" srcId="{934B2DBC-0528-41A0-AC44-6DEE68A53158}" destId="{77493F5D-C9B3-4882-8713-B518CC2584C5}" srcOrd="2" destOrd="0" presId="urn:microsoft.com/office/officeart/2005/8/layout/orgChart1"/>
    <dgm:cxn modelId="{9EC16E3C-0DF8-4DE6-86BD-781EDDD28CA0}" type="presParOf" srcId="{934B2DBC-0528-41A0-AC44-6DEE68A53158}" destId="{AA77DBBD-76C6-4846-B67B-EBFF964247A4}" srcOrd="3" destOrd="0" presId="urn:microsoft.com/office/officeart/2005/8/layout/orgChart1"/>
    <dgm:cxn modelId="{B2C6EAA2-6846-4A59-A279-2F22FB128014}" type="presParOf" srcId="{AA77DBBD-76C6-4846-B67B-EBFF964247A4}" destId="{97A75F87-201C-46CB-BB77-911FAFEBD5DC}" srcOrd="0" destOrd="0" presId="urn:microsoft.com/office/officeart/2005/8/layout/orgChart1"/>
    <dgm:cxn modelId="{698610E5-867B-4B58-9818-5B48EFEC2DB7}" type="presParOf" srcId="{97A75F87-201C-46CB-BB77-911FAFEBD5DC}" destId="{A93A1436-F0F4-4179-BDC5-E481C13979A1}" srcOrd="0" destOrd="0" presId="urn:microsoft.com/office/officeart/2005/8/layout/orgChart1"/>
    <dgm:cxn modelId="{09D37F65-88E7-4337-8647-D69C9927EC95}" type="presParOf" srcId="{97A75F87-201C-46CB-BB77-911FAFEBD5DC}" destId="{AC1A97FF-1F65-4E5A-BFF3-628C70052794}" srcOrd="1" destOrd="0" presId="urn:microsoft.com/office/officeart/2005/8/layout/orgChart1"/>
    <dgm:cxn modelId="{F8E74E0E-F863-4515-AA76-3291A59CE41A}" type="presParOf" srcId="{AA77DBBD-76C6-4846-B67B-EBFF964247A4}" destId="{E60FE741-D872-4727-923C-1E631DC5FAD1}" srcOrd="1" destOrd="0" presId="urn:microsoft.com/office/officeart/2005/8/layout/orgChart1"/>
    <dgm:cxn modelId="{02EA3687-A61F-4BBF-A4B0-75E46129AE1A}" type="presParOf" srcId="{AA77DBBD-76C6-4846-B67B-EBFF964247A4}" destId="{F8205F7C-3B5F-4850-978D-9E877EEF960A}" srcOrd="2" destOrd="0" presId="urn:microsoft.com/office/officeart/2005/8/layout/orgChart1"/>
    <dgm:cxn modelId="{2FAE5935-2592-4B6C-B4F1-DC3FADE80F9E}" type="presParOf" srcId="{934B2DBC-0528-41A0-AC44-6DEE68A53158}" destId="{7FF40E23-15F1-48FB-B6DB-E3E42E05CF5C}" srcOrd="4" destOrd="0" presId="urn:microsoft.com/office/officeart/2005/8/layout/orgChart1"/>
    <dgm:cxn modelId="{6478A702-A46F-4EB3-B155-95A3998EC32F}" type="presParOf" srcId="{934B2DBC-0528-41A0-AC44-6DEE68A53158}" destId="{B2C33C9C-1CDE-4E60-82A7-FFB5EC71CBF5}" srcOrd="5" destOrd="0" presId="urn:microsoft.com/office/officeart/2005/8/layout/orgChart1"/>
    <dgm:cxn modelId="{B73447C4-1AC8-4BF9-9ADE-415060CB647E}" type="presParOf" srcId="{B2C33C9C-1CDE-4E60-82A7-FFB5EC71CBF5}" destId="{27053446-D416-4EE4-A26D-0F966ADCD4D7}" srcOrd="0" destOrd="0" presId="urn:microsoft.com/office/officeart/2005/8/layout/orgChart1"/>
    <dgm:cxn modelId="{7988044F-E8BE-40EA-9FB3-05511B6227B8}" type="presParOf" srcId="{27053446-D416-4EE4-A26D-0F966ADCD4D7}" destId="{E2BFBF42-F3A7-4180-8B0D-EAE6D175FE2C}" srcOrd="0" destOrd="0" presId="urn:microsoft.com/office/officeart/2005/8/layout/orgChart1"/>
    <dgm:cxn modelId="{A7D76B10-D626-42EF-A501-58889FC5CB56}" type="presParOf" srcId="{27053446-D416-4EE4-A26D-0F966ADCD4D7}" destId="{C067F48C-4BB7-4025-BEFC-4C8F2D637CE1}" srcOrd="1" destOrd="0" presId="urn:microsoft.com/office/officeart/2005/8/layout/orgChart1"/>
    <dgm:cxn modelId="{C82535F0-44A1-440E-AF31-C55C840445AF}" type="presParOf" srcId="{B2C33C9C-1CDE-4E60-82A7-FFB5EC71CBF5}" destId="{46FE0911-199D-4023-A577-A443D5CB32F8}" srcOrd="1" destOrd="0" presId="urn:microsoft.com/office/officeart/2005/8/layout/orgChart1"/>
    <dgm:cxn modelId="{ECF27861-086B-4186-9AFE-5FD8EAC38FFD}" type="presParOf" srcId="{B2C33C9C-1CDE-4E60-82A7-FFB5EC71CBF5}" destId="{A3232A32-2889-4765-9DBA-5B5673B2AD3E}" srcOrd="2" destOrd="0" presId="urn:microsoft.com/office/officeart/2005/8/layout/orgChart1"/>
    <dgm:cxn modelId="{1314E098-6386-40ED-9C89-DB2FE636CD75}" type="presParOf" srcId="{934B2DBC-0528-41A0-AC44-6DEE68A53158}" destId="{F36EFFB6-6C06-49B2-A7A1-D888EE68D27A}" srcOrd="6" destOrd="0" presId="urn:microsoft.com/office/officeart/2005/8/layout/orgChart1"/>
    <dgm:cxn modelId="{B243BFF7-1B9F-4B98-A7C3-F2A49FE7B929}" type="presParOf" srcId="{934B2DBC-0528-41A0-AC44-6DEE68A53158}" destId="{E1BF0B87-39B4-4F98-B8C3-1F2667CBE8D2}" srcOrd="7" destOrd="0" presId="urn:microsoft.com/office/officeart/2005/8/layout/orgChart1"/>
    <dgm:cxn modelId="{6EE66F8D-5569-40C4-B7AF-D82B4696DFB3}" type="presParOf" srcId="{E1BF0B87-39B4-4F98-B8C3-1F2667CBE8D2}" destId="{9FF65DA6-3998-417F-B7DE-971DC4FCEC97}" srcOrd="0" destOrd="0" presId="urn:microsoft.com/office/officeart/2005/8/layout/orgChart1"/>
    <dgm:cxn modelId="{EB4C27C3-65F8-49F7-8436-C8916FCF6BCE}" type="presParOf" srcId="{9FF65DA6-3998-417F-B7DE-971DC4FCEC97}" destId="{1911B70D-1417-4C24-B280-D536F49D5060}" srcOrd="0" destOrd="0" presId="urn:microsoft.com/office/officeart/2005/8/layout/orgChart1"/>
    <dgm:cxn modelId="{0AA51759-0FD9-444C-A017-3ED4138CCE4A}" type="presParOf" srcId="{9FF65DA6-3998-417F-B7DE-971DC4FCEC97}" destId="{8820B404-3931-4CC1-A7F5-984D6BE8D5AC}" srcOrd="1" destOrd="0" presId="urn:microsoft.com/office/officeart/2005/8/layout/orgChart1"/>
    <dgm:cxn modelId="{0DD91004-2FDE-4F25-9568-01BD244D4E4D}" type="presParOf" srcId="{E1BF0B87-39B4-4F98-B8C3-1F2667CBE8D2}" destId="{0CC7CFEE-80E0-4CD4-8C64-4788A39667BF}" srcOrd="1" destOrd="0" presId="urn:microsoft.com/office/officeart/2005/8/layout/orgChart1"/>
    <dgm:cxn modelId="{B76D0335-8557-4A35-8812-5C94363491FD}" type="presParOf" srcId="{E1BF0B87-39B4-4F98-B8C3-1F2667CBE8D2}" destId="{A0196900-2DBE-42C3-B63A-E66557C6F65D}" srcOrd="2" destOrd="0" presId="urn:microsoft.com/office/officeart/2005/8/layout/orgChart1"/>
    <dgm:cxn modelId="{4C5FA090-1296-4CB5-8CA8-7290754FAA14}" type="presParOf" srcId="{26EF8A81-2F11-4A4D-9297-DFBD400BBC59}" destId="{CB92AAA4-A313-487C-8AF9-2C09787B6DCD}" srcOrd="2" destOrd="0" presId="urn:microsoft.com/office/officeart/2005/8/layout/orgChart1"/>
    <dgm:cxn modelId="{6360DB08-7CA4-491F-9725-40530F6DE1AC}" type="presParOf" srcId="{6C3F11B8-6428-4B08-89D8-35EE4F096746}" destId="{77C37E10-CFBC-4E54-97ED-63C75DF482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C236D-032F-4976-9F3C-A5AB6E4570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6F4160C-E0B9-41D8-93B7-DFBCD446CB2D}">
      <dgm:prSet phldrT="[Text]" custT="1"/>
      <dgm:spPr/>
      <dgm:t>
        <a:bodyPr/>
        <a:lstStyle/>
        <a:p>
          <a:pPr algn="l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রাইজোম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আদা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রূপান্তরিত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কাণ্ড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NZ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4305B8-D68A-4922-95DE-D2486E6E85D0}" type="parTrans" cxnId="{6F8E4E47-4EBF-457B-BDE1-3BD3169C46C5}">
      <dgm:prSet/>
      <dgm:spPr/>
      <dgm:t>
        <a:bodyPr/>
        <a:lstStyle/>
        <a:p>
          <a:endParaRPr lang="en-NZ"/>
        </a:p>
      </dgm:t>
    </dgm:pt>
    <dgm:pt modelId="{C2E9D4FF-6E20-469E-BC9A-BD0F6DE088A9}" type="sibTrans" cxnId="{6F8E4E47-4EBF-457B-BDE1-3BD3169C46C5}">
      <dgm:prSet/>
      <dgm:spPr/>
      <dgm:t>
        <a:bodyPr/>
        <a:lstStyle/>
        <a:p>
          <a:endParaRPr lang="en-NZ"/>
        </a:p>
      </dgm:t>
    </dgm:pt>
    <dgm:pt modelId="{36B15432-A1D7-4B2F-BC8A-54694303DF47}">
      <dgm:prSet phldrT="[Text]" custT="1"/>
      <dgm:spPr/>
      <dgm:t>
        <a:bodyPr/>
        <a:lstStyle/>
        <a:p>
          <a:pPr algn="l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টিউবার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সঞ্চয়ের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কন্দের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NZ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526D37-D32E-4136-9856-FDEA7FD7614F}" type="parTrans" cxnId="{280F5C40-AED2-48D3-A5D0-7C50D2ACCDF9}">
      <dgm:prSet/>
      <dgm:spPr/>
      <dgm:t>
        <a:bodyPr/>
        <a:lstStyle/>
        <a:p>
          <a:endParaRPr lang="en-NZ"/>
        </a:p>
      </dgm:t>
    </dgm:pt>
    <dgm:pt modelId="{31E37790-E3D2-4BAF-830D-DF6E3D073502}" type="sibTrans" cxnId="{280F5C40-AED2-48D3-A5D0-7C50D2ACCDF9}">
      <dgm:prSet/>
      <dgm:spPr/>
      <dgm:t>
        <a:bodyPr/>
        <a:lstStyle/>
        <a:p>
          <a:endParaRPr lang="en-NZ"/>
        </a:p>
      </dgm:t>
    </dgm:pt>
    <dgm:pt modelId="{423E979D-52AC-4697-949E-68111E43669F}">
      <dgm:prSet phldrT="[Text]" custT="1"/>
      <dgm:spPr/>
      <dgm:t>
        <a:bodyPr/>
        <a:lstStyle/>
        <a:p>
          <a:pPr algn="l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কন্দ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অতি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ক্ষুদ্র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কাণ্ড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পিঁয়াজ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রসুন</a:t>
          </a:r>
          <a:endParaRPr lang="en-NZ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175723-6C74-4933-87F2-AE5017BBFB3F}" type="parTrans" cxnId="{D011D6C2-C312-43CD-88B5-06D8B4805FFE}">
      <dgm:prSet/>
      <dgm:spPr/>
      <dgm:t>
        <a:bodyPr/>
        <a:lstStyle/>
        <a:p>
          <a:endParaRPr lang="en-NZ"/>
        </a:p>
      </dgm:t>
    </dgm:pt>
    <dgm:pt modelId="{3192F02D-511D-4BC7-8F57-926FE1351FD1}" type="sibTrans" cxnId="{D011D6C2-C312-43CD-88B5-06D8B4805FFE}">
      <dgm:prSet/>
      <dgm:spPr/>
      <dgm:t>
        <a:bodyPr/>
        <a:lstStyle/>
        <a:p>
          <a:endParaRPr lang="en-NZ"/>
        </a:p>
      </dgm:t>
    </dgm:pt>
    <dgm:pt modelId="{C5A69AF1-BDE9-49FB-9148-24DDDD2A2FA9}">
      <dgm:prSet custT="1"/>
      <dgm:spPr/>
      <dgm:t>
        <a:bodyPr/>
        <a:lstStyle/>
        <a:p>
          <a:pPr algn="l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অফসেট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পেয়ে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কুচুরি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পানা</a:t>
          </a:r>
          <a:endParaRPr lang="en-NZ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1A927-779F-4953-A0F6-268DD4507305}" type="parTrans" cxnId="{993AB8FC-C3A2-4186-B552-49C71BC8AE34}">
      <dgm:prSet/>
      <dgm:spPr/>
      <dgm:t>
        <a:bodyPr/>
        <a:lstStyle/>
        <a:p>
          <a:endParaRPr lang="en-NZ"/>
        </a:p>
      </dgm:t>
    </dgm:pt>
    <dgm:pt modelId="{5A7EDFBE-2689-4AB4-B65B-3F9892D6E20B}" type="sibTrans" cxnId="{993AB8FC-C3A2-4186-B552-49C71BC8AE34}">
      <dgm:prSet/>
      <dgm:spPr/>
      <dgm:t>
        <a:bodyPr/>
        <a:lstStyle/>
        <a:p>
          <a:endParaRPr lang="en-NZ"/>
        </a:p>
      </dgm:t>
    </dgm:pt>
    <dgm:pt modelId="{0175E5C4-BA67-4BBE-BD2C-3922A15EB2AF}">
      <dgm:prSet custT="1"/>
      <dgm:spPr/>
      <dgm:t>
        <a:bodyPr/>
        <a:lstStyle/>
        <a:p>
          <a:pPr algn="l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বুলবিল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কাক্ষিক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মুকুল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পিন্ডের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বুলবিল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চুপড়ি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NZ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9C94DA-B581-46D3-9F8D-0E4B574EFB0F}" type="parTrans" cxnId="{6325003F-039B-47CE-91A9-932872E129DF}">
      <dgm:prSet/>
      <dgm:spPr/>
      <dgm:t>
        <a:bodyPr/>
        <a:lstStyle/>
        <a:p>
          <a:endParaRPr lang="en-NZ"/>
        </a:p>
      </dgm:t>
    </dgm:pt>
    <dgm:pt modelId="{FC8A049F-B399-4215-A914-18627024CC10}" type="sibTrans" cxnId="{6325003F-039B-47CE-91A9-932872E129DF}">
      <dgm:prSet/>
      <dgm:spPr/>
      <dgm:t>
        <a:bodyPr/>
        <a:lstStyle/>
        <a:p>
          <a:endParaRPr lang="en-NZ"/>
        </a:p>
      </dgm:t>
    </dgm:pt>
    <dgm:pt modelId="{8499945E-B617-4F74-BB91-63A395849E78}">
      <dgm:prSet custT="1"/>
      <dgm:spPr/>
      <dgm:t>
        <a:bodyPr/>
        <a:lstStyle/>
        <a:p>
          <a:pPr algn="l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স্টোলন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স্টোলনের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অগ্রভাগে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মুকুল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উৎপন্ন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কচু</a:t>
          </a:r>
          <a:endParaRPr lang="en-NZ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07BF3A-DF12-4A9C-809F-8858054ECDCC}" type="parTrans" cxnId="{1342EDFD-326B-458F-A91F-4C7D88C810E8}">
      <dgm:prSet/>
      <dgm:spPr/>
      <dgm:t>
        <a:bodyPr/>
        <a:lstStyle/>
        <a:p>
          <a:endParaRPr lang="en-NZ"/>
        </a:p>
      </dgm:t>
    </dgm:pt>
    <dgm:pt modelId="{B557A33C-289F-4134-A0F2-1072D8DE8D9C}" type="sibTrans" cxnId="{1342EDFD-326B-458F-A91F-4C7D88C810E8}">
      <dgm:prSet/>
      <dgm:spPr/>
      <dgm:t>
        <a:bodyPr/>
        <a:lstStyle/>
        <a:p>
          <a:endParaRPr lang="en-NZ"/>
        </a:p>
      </dgm:t>
    </dgm:pt>
    <dgm:pt modelId="{2BD4969C-7AD5-4AD6-8E87-99922E6DD755}" type="pres">
      <dgm:prSet presAssocID="{015C236D-032F-4976-9F3C-A5AB6E457098}" presName="linearFlow" presStyleCnt="0">
        <dgm:presLayoutVars>
          <dgm:dir/>
          <dgm:resizeHandles val="exact"/>
        </dgm:presLayoutVars>
      </dgm:prSet>
      <dgm:spPr/>
    </dgm:pt>
    <dgm:pt modelId="{C1B335C1-D6A4-4911-BEB1-BE9228FFB659}" type="pres">
      <dgm:prSet presAssocID="{B6F4160C-E0B9-41D8-93B7-DFBCD446CB2D}" presName="composite" presStyleCnt="0"/>
      <dgm:spPr/>
    </dgm:pt>
    <dgm:pt modelId="{0FDD3ADD-D922-4D3F-8E56-27A894C6D609}" type="pres">
      <dgm:prSet presAssocID="{B6F4160C-E0B9-41D8-93B7-DFBCD446CB2D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B30742B-D31E-4BB3-8DBC-217BB556F569}" type="pres">
      <dgm:prSet presAssocID="{B6F4160C-E0B9-41D8-93B7-DFBCD446CB2D}" presName="txShp" presStyleLbl="node1" presStyleIdx="0" presStyleCnt="6" custScaleX="91896">
        <dgm:presLayoutVars>
          <dgm:bulletEnabled val="1"/>
        </dgm:presLayoutVars>
      </dgm:prSet>
      <dgm:spPr/>
    </dgm:pt>
    <dgm:pt modelId="{A2E608AB-F182-4F76-A18C-F4F25FF57B2D}" type="pres">
      <dgm:prSet presAssocID="{C2E9D4FF-6E20-469E-BC9A-BD0F6DE088A9}" presName="spacing" presStyleCnt="0"/>
      <dgm:spPr/>
    </dgm:pt>
    <dgm:pt modelId="{BFE1825E-612B-4231-8495-3CD7349683F3}" type="pres">
      <dgm:prSet presAssocID="{36B15432-A1D7-4B2F-BC8A-54694303DF47}" presName="composite" presStyleCnt="0"/>
      <dgm:spPr/>
    </dgm:pt>
    <dgm:pt modelId="{727B60BC-6822-4B4E-A6AC-B6E632A24E7F}" type="pres">
      <dgm:prSet presAssocID="{36B15432-A1D7-4B2F-BC8A-54694303DF4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C38F47F-F5E1-4A76-93AF-368BF4428333}" type="pres">
      <dgm:prSet presAssocID="{36B15432-A1D7-4B2F-BC8A-54694303DF47}" presName="txShp" presStyleLbl="node1" presStyleIdx="1" presStyleCnt="6" custScaleX="90975" custScaleY="99757">
        <dgm:presLayoutVars>
          <dgm:bulletEnabled val="1"/>
        </dgm:presLayoutVars>
      </dgm:prSet>
      <dgm:spPr/>
    </dgm:pt>
    <dgm:pt modelId="{FA209F12-2188-47E1-B718-198D7CAF624A}" type="pres">
      <dgm:prSet presAssocID="{31E37790-E3D2-4BAF-830D-DF6E3D073502}" presName="spacing" presStyleCnt="0"/>
      <dgm:spPr/>
    </dgm:pt>
    <dgm:pt modelId="{8CA43C9E-E15B-4211-8401-D1265CE47E88}" type="pres">
      <dgm:prSet presAssocID="{423E979D-52AC-4697-949E-68111E43669F}" presName="composite" presStyleCnt="0"/>
      <dgm:spPr/>
    </dgm:pt>
    <dgm:pt modelId="{BDF0DB12-1945-4B95-BDA6-698E9CB75C5E}" type="pres">
      <dgm:prSet presAssocID="{423E979D-52AC-4697-949E-68111E43669F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9C2073B-96E1-4C65-8353-1D9DA41888B7}" type="pres">
      <dgm:prSet presAssocID="{423E979D-52AC-4697-949E-68111E43669F}" presName="txShp" presStyleLbl="node1" presStyleIdx="2" presStyleCnt="6" custScaleX="89866">
        <dgm:presLayoutVars>
          <dgm:bulletEnabled val="1"/>
        </dgm:presLayoutVars>
      </dgm:prSet>
      <dgm:spPr/>
    </dgm:pt>
    <dgm:pt modelId="{D058138E-F8AA-4917-BE6A-24732E7CDB7B}" type="pres">
      <dgm:prSet presAssocID="{3192F02D-511D-4BC7-8F57-926FE1351FD1}" presName="spacing" presStyleCnt="0"/>
      <dgm:spPr/>
    </dgm:pt>
    <dgm:pt modelId="{7D3F2AF2-7575-4967-8795-AAA827092C1D}" type="pres">
      <dgm:prSet presAssocID="{8499945E-B617-4F74-BB91-63A395849E78}" presName="composite" presStyleCnt="0"/>
      <dgm:spPr/>
    </dgm:pt>
    <dgm:pt modelId="{D940CF63-9E27-47E7-B9B7-81D24DC150EC}" type="pres">
      <dgm:prSet presAssocID="{8499945E-B617-4F74-BB91-63A395849E78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B0756A6-A29A-4C3D-9526-4F1E1C52DAB8}" type="pres">
      <dgm:prSet presAssocID="{8499945E-B617-4F74-BB91-63A395849E78}" presName="txShp" presStyleLbl="node1" presStyleIdx="3" presStyleCnt="6" custScaleX="90870">
        <dgm:presLayoutVars>
          <dgm:bulletEnabled val="1"/>
        </dgm:presLayoutVars>
      </dgm:prSet>
      <dgm:spPr/>
    </dgm:pt>
    <dgm:pt modelId="{70BEACEF-3422-41C5-816B-E11A5EFE2755}" type="pres">
      <dgm:prSet presAssocID="{B557A33C-289F-4134-A0F2-1072D8DE8D9C}" presName="spacing" presStyleCnt="0"/>
      <dgm:spPr/>
    </dgm:pt>
    <dgm:pt modelId="{CF294F66-27C2-4194-87FA-C1FE0E774A4E}" type="pres">
      <dgm:prSet presAssocID="{C5A69AF1-BDE9-49FB-9148-24DDDD2A2FA9}" presName="composite" presStyleCnt="0"/>
      <dgm:spPr/>
    </dgm:pt>
    <dgm:pt modelId="{3BCC536C-4B7E-406A-A721-6BC6D2F9D06A}" type="pres">
      <dgm:prSet presAssocID="{C5A69AF1-BDE9-49FB-9148-24DDDD2A2FA9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193B81F-D804-4435-BA7D-7AF94A05F784}" type="pres">
      <dgm:prSet presAssocID="{C5A69AF1-BDE9-49FB-9148-24DDDD2A2FA9}" presName="txShp" presStyleLbl="node1" presStyleIdx="4" presStyleCnt="6" custScaleX="94142">
        <dgm:presLayoutVars>
          <dgm:bulletEnabled val="1"/>
        </dgm:presLayoutVars>
      </dgm:prSet>
      <dgm:spPr/>
    </dgm:pt>
    <dgm:pt modelId="{08D07A41-095E-456B-815B-B880F42AEDAE}" type="pres">
      <dgm:prSet presAssocID="{5A7EDFBE-2689-4AB4-B65B-3F9892D6E20B}" presName="spacing" presStyleCnt="0"/>
      <dgm:spPr/>
    </dgm:pt>
    <dgm:pt modelId="{F3BCD358-55F5-4311-8C1E-9C6089A4D638}" type="pres">
      <dgm:prSet presAssocID="{0175E5C4-BA67-4BBE-BD2C-3922A15EB2AF}" presName="composite" presStyleCnt="0"/>
      <dgm:spPr/>
    </dgm:pt>
    <dgm:pt modelId="{F9B27EB7-2235-4A8A-B315-AC89716FD1DB}" type="pres">
      <dgm:prSet presAssocID="{0175E5C4-BA67-4BBE-BD2C-3922A15EB2AF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E088BCD-E52C-4CC4-AFFC-804ABF9E9C90}" type="pres">
      <dgm:prSet presAssocID="{0175E5C4-BA67-4BBE-BD2C-3922A15EB2AF}" presName="txShp" presStyleLbl="node1" presStyleIdx="5" presStyleCnt="6" custScaleX="96111">
        <dgm:presLayoutVars>
          <dgm:bulletEnabled val="1"/>
        </dgm:presLayoutVars>
      </dgm:prSet>
      <dgm:spPr/>
    </dgm:pt>
  </dgm:ptLst>
  <dgm:cxnLst>
    <dgm:cxn modelId="{1D47541E-EB10-425F-BFC3-C3F998781090}" type="presOf" srcId="{B6F4160C-E0B9-41D8-93B7-DFBCD446CB2D}" destId="{1B30742B-D31E-4BB3-8DBC-217BB556F569}" srcOrd="0" destOrd="0" presId="urn:microsoft.com/office/officeart/2005/8/layout/vList3"/>
    <dgm:cxn modelId="{438C5030-5E44-43A4-AFA2-13D0B5AF3AC2}" type="presOf" srcId="{015C236D-032F-4976-9F3C-A5AB6E457098}" destId="{2BD4969C-7AD5-4AD6-8E87-99922E6DD755}" srcOrd="0" destOrd="0" presId="urn:microsoft.com/office/officeart/2005/8/layout/vList3"/>
    <dgm:cxn modelId="{6325003F-039B-47CE-91A9-932872E129DF}" srcId="{015C236D-032F-4976-9F3C-A5AB6E457098}" destId="{0175E5C4-BA67-4BBE-BD2C-3922A15EB2AF}" srcOrd="5" destOrd="0" parTransId="{719C94DA-B581-46D3-9F8D-0E4B574EFB0F}" sibTransId="{FC8A049F-B399-4215-A914-18627024CC10}"/>
    <dgm:cxn modelId="{280F5C40-AED2-48D3-A5D0-7C50D2ACCDF9}" srcId="{015C236D-032F-4976-9F3C-A5AB6E457098}" destId="{36B15432-A1D7-4B2F-BC8A-54694303DF47}" srcOrd="1" destOrd="0" parTransId="{E7526D37-D32E-4136-9856-FDEA7FD7614F}" sibTransId="{31E37790-E3D2-4BAF-830D-DF6E3D073502}"/>
    <dgm:cxn modelId="{6F8E4E47-4EBF-457B-BDE1-3BD3169C46C5}" srcId="{015C236D-032F-4976-9F3C-A5AB6E457098}" destId="{B6F4160C-E0B9-41D8-93B7-DFBCD446CB2D}" srcOrd="0" destOrd="0" parTransId="{3A4305B8-D68A-4922-95DE-D2486E6E85D0}" sibTransId="{C2E9D4FF-6E20-469E-BC9A-BD0F6DE088A9}"/>
    <dgm:cxn modelId="{7A522974-59EF-4B6F-9F69-BEA19276BB2C}" type="presOf" srcId="{36B15432-A1D7-4B2F-BC8A-54694303DF47}" destId="{8C38F47F-F5E1-4A76-93AF-368BF4428333}" srcOrd="0" destOrd="0" presId="urn:microsoft.com/office/officeart/2005/8/layout/vList3"/>
    <dgm:cxn modelId="{F8FAAB91-851B-4E74-9B47-A5ABC71272E7}" type="presOf" srcId="{423E979D-52AC-4697-949E-68111E43669F}" destId="{B9C2073B-96E1-4C65-8353-1D9DA41888B7}" srcOrd="0" destOrd="0" presId="urn:microsoft.com/office/officeart/2005/8/layout/vList3"/>
    <dgm:cxn modelId="{D5E39EC1-77DA-4A28-B17D-7DC6F2F1E571}" type="presOf" srcId="{0175E5C4-BA67-4BBE-BD2C-3922A15EB2AF}" destId="{6E088BCD-E52C-4CC4-AFFC-804ABF9E9C90}" srcOrd="0" destOrd="0" presId="urn:microsoft.com/office/officeart/2005/8/layout/vList3"/>
    <dgm:cxn modelId="{D011D6C2-C312-43CD-88B5-06D8B4805FFE}" srcId="{015C236D-032F-4976-9F3C-A5AB6E457098}" destId="{423E979D-52AC-4697-949E-68111E43669F}" srcOrd="2" destOrd="0" parTransId="{6F175723-6C74-4933-87F2-AE5017BBFB3F}" sibTransId="{3192F02D-511D-4BC7-8F57-926FE1351FD1}"/>
    <dgm:cxn modelId="{9BA6B5DE-7722-4204-B312-37115222A322}" type="presOf" srcId="{C5A69AF1-BDE9-49FB-9148-24DDDD2A2FA9}" destId="{5193B81F-D804-4435-BA7D-7AF94A05F784}" srcOrd="0" destOrd="0" presId="urn:microsoft.com/office/officeart/2005/8/layout/vList3"/>
    <dgm:cxn modelId="{252CBCE4-C5B6-4AF2-B728-864179211FC3}" type="presOf" srcId="{8499945E-B617-4F74-BB91-63A395849E78}" destId="{CB0756A6-A29A-4C3D-9526-4F1E1C52DAB8}" srcOrd="0" destOrd="0" presId="urn:microsoft.com/office/officeart/2005/8/layout/vList3"/>
    <dgm:cxn modelId="{993AB8FC-C3A2-4186-B552-49C71BC8AE34}" srcId="{015C236D-032F-4976-9F3C-A5AB6E457098}" destId="{C5A69AF1-BDE9-49FB-9148-24DDDD2A2FA9}" srcOrd="4" destOrd="0" parTransId="{2AA1A927-779F-4953-A0F6-268DD4507305}" sibTransId="{5A7EDFBE-2689-4AB4-B65B-3F9892D6E20B}"/>
    <dgm:cxn modelId="{1342EDFD-326B-458F-A91F-4C7D88C810E8}" srcId="{015C236D-032F-4976-9F3C-A5AB6E457098}" destId="{8499945E-B617-4F74-BB91-63A395849E78}" srcOrd="3" destOrd="0" parTransId="{0107BF3A-DF12-4A9C-809F-8858054ECDCC}" sibTransId="{B557A33C-289F-4134-A0F2-1072D8DE8D9C}"/>
    <dgm:cxn modelId="{E349062F-2AD1-4C18-9771-45D0191778B2}" type="presParOf" srcId="{2BD4969C-7AD5-4AD6-8E87-99922E6DD755}" destId="{C1B335C1-D6A4-4911-BEB1-BE9228FFB659}" srcOrd="0" destOrd="0" presId="urn:microsoft.com/office/officeart/2005/8/layout/vList3"/>
    <dgm:cxn modelId="{912FC80F-837A-4EDD-950D-CFE479B91052}" type="presParOf" srcId="{C1B335C1-D6A4-4911-BEB1-BE9228FFB659}" destId="{0FDD3ADD-D922-4D3F-8E56-27A894C6D609}" srcOrd="0" destOrd="0" presId="urn:microsoft.com/office/officeart/2005/8/layout/vList3"/>
    <dgm:cxn modelId="{70139803-2E42-4408-8FE2-7813135B82A7}" type="presParOf" srcId="{C1B335C1-D6A4-4911-BEB1-BE9228FFB659}" destId="{1B30742B-D31E-4BB3-8DBC-217BB556F569}" srcOrd="1" destOrd="0" presId="urn:microsoft.com/office/officeart/2005/8/layout/vList3"/>
    <dgm:cxn modelId="{C1FE4643-6892-4841-8794-47C73D6964D3}" type="presParOf" srcId="{2BD4969C-7AD5-4AD6-8E87-99922E6DD755}" destId="{A2E608AB-F182-4F76-A18C-F4F25FF57B2D}" srcOrd="1" destOrd="0" presId="urn:microsoft.com/office/officeart/2005/8/layout/vList3"/>
    <dgm:cxn modelId="{50955D79-4203-4A9A-B34F-5DA44C162732}" type="presParOf" srcId="{2BD4969C-7AD5-4AD6-8E87-99922E6DD755}" destId="{BFE1825E-612B-4231-8495-3CD7349683F3}" srcOrd="2" destOrd="0" presId="urn:microsoft.com/office/officeart/2005/8/layout/vList3"/>
    <dgm:cxn modelId="{DB427489-8680-4AEE-ABD2-EC1DB4B63997}" type="presParOf" srcId="{BFE1825E-612B-4231-8495-3CD7349683F3}" destId="{727B60BC-6822-4B4E-A6AC-B6E632A24E7F}" srcOrd="0" destOrd="0" presId="urn:microsoft.com/office/officeart/2005/8/layout/vList3"/>
    <dgm:cxn modelId="{413D234B-2635-4FF8-9C0B-50479954F9CF}" type="presParOf" srcId="{BFE1825E-612B-4231-8495-3CD7349683F3}" destId="{8C38F47F-F5E1-4A76-93AF-368BF4428333}" srcOrd="1" destOrd="0" presId="urn:microsoft.com/office/officeart/2005/8/layout/vList3"/>
    <dgm:cxn modelId="{642C2D7B-C4D8-4C6F-868F-A4EE5384FD3C}" type="presParOf" srcId="{2BD4969C-7AD5-4AD6-8E87-99922E6DD755}" destId="{FA209F12-2188-47E1-B718-198D7CAF624A}" srcOrd="3" destOrd="0" presId="urn:microsoft.com/office/officeart/2005/8/layout/vList3"/>
    <dgm:cxn modelId="{3DE364E3-26C1-491E-85A2-C08DF7B05F6B}" type="presParOf" srcId="{2BD4969C-7AD5-4AD6-8E87-99922E6DD755}" destId="{8CA43C9E-E15B-4211-8401-D1265CE47E88}" srcOrd="4" destOrd="0" presId="urn:microsoft.com/office/officeart/2005/8/layout/vList3"/>
    <dgm:cxn modelId="{D9A9BBFD-4D43-432E-9C19-3FDBAEEBE5D2}" type="presParOf" srcId="{8CA43C9E-E15B-4211-8401-D1265CE47E88}" destId="{BDF0DB12-1945-4B95-BDA6-698E9CB75C5E}" srcOrd="0" destOrd="0" presId="urn:microsoft.com/office/officeart/2005/8/layout/vList3"/>
    <dgm:cxn modelId="{16CD891F-41E3-422C-B951-B63755C36D10}" type="presParOf" srcId="{8CA43C9E-E15B-4211-8401-D1265CE47E88}" destId="{B9C2073B-96E1-4C65-8353-1D9DA41888B7}" srcOrd="1" destOrd="0" presId="urn:microsoft.com/office/officeart/2005/8/layout/vList3"/>
    <dgm:cxn modelId="{C30DB1EE-2530-43A8-8506-98D5905FEE2C}" type="presParOf" srcId="{2BD4969C-7AD5-4AD6-8E87-99922E6DD755}" destId="{D058138E-F8AA-4917-BE6A-24732E7CDB7B}" srcOrd="5" destOrd="0" presId="urn:microsoft.com/office/officeart/2005/8/layout/vList3"/>
    <dgm:cxn modelId="{E3EF2DD2-E554-4CE6-8E09-4E97CB40F5CD}" type="presParOf" srcId="{2BD4969C-7AD5-4AD6-8E87-99922E6DD755}" destId="{7D3F2AF2-7575-4967-8795-AAA827092C1D}" srcOrd="6" destOrd="0" presId="urn:microsoft.com/office/officeart/2005/8/layout/vList3"/>
    <dgm:cxn modelId="{56932DF6-41BA-4FCE-8409-D7DC3C4DE50F}" type="presParOf" srcId="{7D3F2AF2-7575-4967-8795-AAA827092C1D}" destId="{D940CF63-9E27-47E7-B9B7-81D24DC150EC}" srcOrd="0" destOrd="0" presId="urn:microsoft.com/office/officeart/2005/8/layout/vList3"/>
    <dgm:cxn modelId="{E4D52518-7CAE-4792-8CD3-23EF883F03EA}" type="presParOf" srcId="{7D3F2AF2-7575-4967-8795-AAA827092C1D}" destId="{CB0756A6-A29A-4C3D-9526-4F1E1C52DAB8}" srcOrd="1" destOrd="0" presId="urn:microsoft.com/office/officeart/2005/8/layout/vList3"/>
    <dgm:cxn modelId="{80F8A123-4E3A-4351-B27D-337437AA876A}" type="presParOf" srcId="{2BD4969C-7AD5-4AD6-8E87-99922E6DD755}" destId="{70BEACEF-3422-41C5-816B-E11A5EFE2755}" srcOrd="7" destOrd="0" presId="urn:microsoft.com/office/officeart/2005/8/layout/vList3"/>
    <dgm:cxn modelId="{AE3E7B47-F6CC-4E70-89DB-71A823449647}" type="presParOf" srcId="{2BD4969C-7AD5-4AD6-8E87-99922E6DD755}" destId="{CF294F66-27C2-4194-87FA-C1FE0E774A4E}" srcOrd="8" destOrd="0" presId="urn:microsoft.com/office/officeart/2005/8/layout/vList3"/>
    <dgm:cxn modelId="{A0205EAC-9378-4E86-B09E-1951CFC0DD4E}" type="presParOf" srcId="{CF294F66-27C2-4194-87FA-C1FE0E774A4E}" destId="{3BCC536C-4B7E-406A-A721-6BC6D2F9D06A}" srcOrd="0" destOrd="0" presId="urn:microsoft.com/office/officeart/2005/8/layout/vList3"/>
    <dgm:cxn modelId="{8E796FCB-05E7-4F16-B60C-0675B3E66621}" type="presParOf" srcId="{CF294F66-27C2-4194-87FA-C1FE0E774A4E}" destId="{5193B81F-D804-4435-BA7D-7AF94A05F784}" srcOrd="1" destOrd="0" presId="urn:microsoft.com/office/officeart/2005/8/layout/vList3"/>
    <dgm:cxn modelId="{CA6C27D8-071E-44AF-B7A9-B94B4A8B0AC7}" type="presParOf" srcId="{2BD4969C-7AD5-4AD6-8E87-99922E6DD755}" destId="{08D07A41-095E-456B-815B-B880F42AEDAE}" srcOrd="9" destOrd="0" presId="urn:microsoft.com/office/officeart/2005/8/layout/vList3"/>
    <dgm:cxn modelId="{605965D8-9DAE-4E52-BA9B-72E2CEE0BD35}" type="presParOf" srcId="{2BD4969C-7AD5-4AD6-8E87-99922E6DD755}" destId="{F3BCD358-55F5-4311-8C1E-9C6089A4D638}" srcOrd="10" destOrd="0" presId="urn:microsoft.com/office/officeart/2005/8/layout/vList3"/>
    <dgm:cxn modelId="{2C08A17F-D2FF-49D7-89B7-B13DDB7C299E}" type="presParOf" srcId="{F3BCD358-55F5-4311-8C1E-9C6089A4D638}" destId="{F9B27EB7-2235-4A8A-B315-AC89716FD1DB}" srcOrd="0" destOrd="0" presId="urn:microsoft.com/office/officeart/2005/8/layout/vList3"/>
    <dgm:cxn modelId="{AEA39AC3-9A48-4D72-9D05-FD6D2AAE1784}" type="presParOf" srcId="{F3BCD358-55F5-4311-8C1E-9C6089A4D638}" destId="{6E088BCD-E52C-4CC4-AFFC-804ABF9E9C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7E94F-7C0A-434B-9BBE-1B285293974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64FBC8BA-CBAE-4FA3-AA94-9A81CEFF88D0}">
      <dgm:prSet phldrT="[Text]" custT="1"/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কৃত্রিম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অঙ্গজ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endParaRPr lang="en-NZ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B1AE5-F5B2-4372-98F1-FE848AEBBFAE}" type="parTrans" cxnId="{6B58105F-8B24-494D-A5FD-B9C3F67C3D48}">
      <dgm:prSet/>
      <dgm:spPr/>
      <dgm:t>
        <a:bodyPr/>
        <a:lstStyle/>
        <a:p>
          <a:endParaRPr lang="en-NZ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D6B7A-6F03-43EB-9D96-6DC65DC14A00}" type="sibTrans" cxnId="{6B58105F-8B24-494D-A5FD-B9C3F67C3D48}">
      <dgm:prSet/>
      <dgm:spPr/>
      <dgm:t>
        <a:bodyPr/>
        <a:lstStyle/>
        <a:p>
          <a:endParaRPr lang="en-NZ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733FC-E5AD-4E30-AC35-39E49FDAF631}">
      <dgm:prSet phldrT="[Text]" custT="1"/>
      <dgm:spPr/>
      <dgm:t>
        <a:bodyPr/>
        <a:lstStyle/>
        <a:p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কলম</a:t>
          </a:r>
          <a:r>
            <a:rPr lang="en-US" sz="5400" dirty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Grafting)</a:t>
          </a:r>
          <a:r>
            <a:rPr lang="en-US" sz="5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F69954-F860-421E-9955-5D0EA8B60117}" type="parTrans" cxnId="{DEBAF840-00FC-4DB6-ADE0-479358CA0B87}">
      <dgm:prSet/>
      <dgm:spPr/>
      <dgm:t>
        <a:bodyPr/>
        <a:lstStyle/>
        <a:p>
          <a:endParaRPr lang="en-NZ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30232-D020-4956-93C7-1A718CEE3990}" type="sibTrans" cxnId="{DEBAF840-00FC-4DB6-ADE0-479358CA0B87}">
      <dgm:prSet/>
      <dgm:spPr/>
      <dgm:t>
        <a:bodyPr/>
        <a:lstStyle/>
        <a:p>
          <a:endParaRPr lang="en-NZ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CB856F-A6E0-4C9A-B278-3A89A4F42941}">
      <dgm:prSet phldrT="[Text]" custT="1"/>
      <dgm:spPr/>
      <dgm:t>
        <a:bodyPr/>
        <a:lstStyle/>
        <a:p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5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কলম</a:t>
          </a:r>
          <a:r>
            <a:rPr lang="en-US" sz="5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(Cutting)</a:t>
          </a:r>
          <a:endParaRPr lang="en-NZ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60549-4CCE-4A05-977F-B6B4FA737721}" type="parTrans" cxnId="{9DB5CA45-07D1-4BF6-93D6-EAC54D6D231B}">
      <dgm:prSet/>
      <dgm:spPr/>
      <dgm:t>
        <a:bodyPr/>
        <a:lstStyle/>
        <a:p>
          <a:endParaRPr lang="en-NZ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CA5E41-5989-4FD0-84B9-A71F1F904504}" type="sibTrans" cxnId="{9DB5CA45-07D1-4BF6-93D6-EAC54D6D231B}">
      <dgm:prSet/>
      <dgm:spPr/>
      <dgm:t>
        <a:bodyPr/>
        <a:lstStyle/>
        <a:p>
          <a:endParaRPr lang="en-NZ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CB3422-3A36-47CB-84EB-1C32474625F7}" type="pres">
      <dgm:prSet presAssocID="{3BE7E94F-7C0A-434B-9BBE-1B2852939745}" presName="Name0" presStyleCnt="0">
        <dgm:presLayoutVars>
          <dgm:dir/>
          <dgm:resizeHandles val="exact"/>
        </dgm:presLayoutVars>
      </dgm:prSet>
      <dgm:spPr/>
    </dgm:pt>
    <dgm:pt modelId="{DBF16600-8B73-4EE7-A939-95D518A4ED2B}" type="pres">
      <dgm:prSet presAssocID="{64FBC8BA-CBAE-4FA3-AA94-9A81CEFF88D0}" presName="composite" presStyleCnt="0"/>
      <dgm:spPr/>
    </dgm:pt>
    <dgm:pt modelId="{40C488C1-BD39-42B0-90CA-2A8BC091CA02}" type="pres">
      <dgm:prSet presAssocID="{64FBC8BA-CBAE-4FA3-AA94-9A81CEFF88D0}" presName="rect1" presStyleLbl="trAlignAcc1" presStyleIdx="0" presStyleCnt="3">
        <dgm:presLayoutVars>
          <dgm:bulletEnabled val="1"/>
        </dgm:presLayoutVars>
      </dgm:prSet>
      <dgm:spPr/>
    </dgm:pt>
    <dgm:pt modelId="{DF54324D-0F03-4F35-B3AD-E4941BC4BC77}" type="pres">
      <dgm:prSet presAssocID="{64FBC8BA-CBAE-4FA3-AA94-9A81CEFF88D0}" presName="rect2" presStyleLbl="fgImgPlace1" presStyleIdx="0" presStyleCnt="3"/>
      <dgm:spPr/>
    </dgm:pt>
    <dgm:pt modelId="{CFAE1F1F-93D0-4F4D-9DC8-0B453BADF1A5}" type="pres">
      <dgm:prSet presAssocID="{6BBD6B7A-6F03-43EB-9D96-6DC65DC14A00}" presName="sibTrans" presStyleCnt="0"/>
      <dgm:spPr/>
    </dgm:pt>
    <dgm:pt modelId="{993D16BC-F47E-4525-A5A8-85A14FAF7FD6}" type="pres">
      <dgm:prSet presAssocID="{63E733FC-E5AD-4E30-AC35-39E49FDAF631}" presName="composite" presStyleCnt="0"/>
      <dgm:spPr/>
    </dgm:pt>
    <dgm:pt modelId="{4CD32CBD-75F9-4627-A73E-700EF98A40A0}" type="pres">
      <dgm:prSet presAssocID="{63E733FC-E5AD-4E30-AC35-39E49FDAF631}" presName="rect1" presStyleLbl="trAlignAcc1" presStyleIdx="1" presStyleCnt="3" custScaleX="126403" custLinFactNeighborX="15557" custLinFactNeighborY="-7969">
        <dgm:presLayoutVars>
          <dgm:bulletEnabled val="1"/>
        </dgm:presLayoutVars>
      </dgm:prSet>
      <dgm:spPr/>
    </dgm:pt>
    <dgm:pt modelId="{13963FC0-856A-42E0-A07B-FA5E7472E2D3}" type="pres">
      <dgm:prSet presAssocID="{63E733FC-E5AD-4E30-AC35-39E49FDAF631}" presName="rect2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6A104D74-57E6-4060-A89C-10E252C14116}" type="pres">
      <dgm:prSet presAssocID="{8EE30232-D020-4956-93C7-1A718CEE3990}" presName="sibTrans" presStyleCnt="0"/>
      <dgm:spPr/>
    </dgm:pt>
    <dgm:pt modelId="{203FACC7-9CDC-4551-AB52-E5943531757B}" type="pres">
      <dgm:prSet presAssocID="{C1CB856F-A6E0-4C9A-B278-3A89A4F42941}" presName="composite" presStyleCnt="0"/>
      <dgm:spPr/>
    </dgm:pt>
    <dgm:pt modelId="{0D3F31B9-009D-4976-8CC8-8A84F35DE0EC}" type="pres">
      <dgm:prSet presAssocID="{C1CB856F-A6E0-4C9A-B278-3A89A4F42941}" presName="rect1" presStyleLbl="trAlignAcc1" presStyleIdx="2" presStyleCnt="3" custScaleX="133501" custLinFactNeighborX="24891" custLinFactNeighborY="-13938">
        <dgm:presLayoutVars>
          <dgm:bulletEnabled val="1"/>
        </dgm:presLayoutVars>
      </dgm:prSet>
      <dgm:spPr/>
    </dgm:pt>
    <dgm:pt modelId="{D044596C-8A57-42D8-8734-EF5632F66274}" type="pres">
      <dgm:prSet presAssocID="{C1CB856F-A6E0-4C9A-B278-3A89A4F42941}" presName="rect2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485C9D29-18CF-4408-AD3F-46C575874113}" type="presOf" srcId="{C1CB856F-A6E0-4C9A-B278-3A89A4F42941}" destId="{0D3F31B9-009D-4976-8CC8-8A84F35DE0EC}" srcOrd="0" destOrd="0" presId="urn:microsoft.com/office/officeart/2008/layout/PictureStrips"/>
    <dgm:cxn modelId="{DEBAF840-00FC-4DB6-ADE0-479358CA0B87}" srcId="{3BE7E94F-7C0A-434B-9BBE-1B2852939745}" destId="{63E733FC-E5AD-4E30-AC35-39E49FDAF631}" srcOrd="1" destOrd="0" parTransId="{D9F69954-F860-421E-9955-5D0EA8B60117}" sibTransId="{8EE30232-D020-4956-93C7-1A718CEE3990}"/>
    <dgm:cxn modelId="{6B58105F-8B24-494D-A5FD-B9C3F67C3D48}" srcId="{3BE7E94F-7C0A-434B-9BBE-1B2852939745}" destId="{64FBC8BA-CBAE-4FA3-AA94-9A81CEFF88D0}" srcOrd="0" destOrd="0" parTransId="{F55B1AE5-F5B2-4372-98F1-FE848AEBBFAE}" sibTransId="{6BBD6B7A-6F03-43EB-9D96-6DC65DC14A00}"/>
    <dgm:cxn modelId="{9DB5CA45-07D1-4BF6-93D6-EAC54D6D231B}" srcId="{3BE7E94F-7C0A-434B-9BBE-1B2852939745}" destId="{C1CB856F-A6E0-4C9A-B278-3A89A4F42941}" srcOrd="2" destOrd="0" parTransId="{1F560549-4CCE-4A05-977F-B6B4FA737721}" sibTransId="{99CA5E41-5989-4FD0-84B9-A71F1F904504}"/>
    <dgm:cxn modelId="{A01C754B-9782-4055-B352-B33CDA14E053}" type="presOf" srcId="{63E733FC-E5AD-4E30-AC35-39E49FDAF631}" destId="{4CD32CBD-75F9-4627-A73E-700EF98A40A0}" srcOrd="0" destOrd="0" presId="urn:microsoft.com/office/officeart/2008/layout/PictureStrips"/>
    <dgm:cxn modelId="{84FE0CA5-8218-4589-B7FE-3CE987BCDB36}" type="presOf" srcId="{3BE7E94F-7C0A-434B-9BBE-1B2852939745}" destId="{5BCB3422-3A36-47CB-84EB-1C32474625F7}" srcOrd="0" destOrd="0" presId="urn:microsoft.com/office/officeart/2008/layout/PictureStrips"/>
    <dgm:cxn modelId="{AEE7F6EE-0E71-4BF3-BC30-F214A165FB3C}" type="presOf" srcId="{64FBC8BA-CBAE-4FA3-AA94-9A81CEFF88D0}" destId="{40C488C1-BD39-42B0-90CA-2A8BC091CA02}" srcOrd="0" destOrd="0" presId="urn:microsoft.com/office/officeart/2008/layout/PictureStrips"/>
    <dgm:cxn modelId="{358B63D9-8581-422F-9425-424385F3A4C9}" type="presParOf" srcId="{5BCB3422-3A36-47CB-84EB-1C32474625F7}" destId="{DBF16600-8B73-4EE7-A939-95D518A4ED2B}" srcOrd="0" destOrd="0" presId="urn:microsoft.com/office/officeart/2008/layout/PictureStrips"/>
    <dgm:cxn modelId="{3313B49C-71C3-4B71-A3B7-A9AF9D5003C3}" type="presParOf" srcId="{DBF16600-8B73-4EE7-A939-95D518A4ED2B}" destId="{40C488C1-BD39-42B0-90CA-2A8BC091CA02}" srcOrd="0" destOrd="0" presId="urn:microsoft.com/office/officeart/2008/layout/PictureStrips"/>
    <dgm:cxn modelId="{8A7204E2-99CB-4C12-831C-88D38800D72F}" type="presParOf" srcId="{DBF16600-8B73-4EE7-A939-95D518A4ED2B}" destId="{DF54324D-0F03-4F35-B3AD-E4941BC4BC77}" srcOrd="1" destOrd="0" presId="urn:microsoft.com/office/officeart/2008/layout/PictureStrips"/>
    <dgm:cxn modelId="{F9EB39C0-7DFE-4BB2-B705-C7B8E1D62F6E}" type="presParOf" srcId="{5BCB3422-3A36-47CB-84EB-1C32474625F7}" destId="{CFAE1F1F-93D0-4F4D-9DC8-0B453BADF1A5}" srcOrd="1" destOrd="0" presId="urn:microsoft.com/office/officeart/2008/layout/PictureStrips"/>
    <dgm:cxn modelId="{F2EADD11-4A65-48BC-9C99-0158A6DABB8B}" type="presParOf" srcId="{5BCB3422-3A36-47CB-84EB-1C32474625F7}" destId="{993D16BC-F47E-4525-A5A8-85A14FAF7FD6}" srcOrd="2" destOrd="0" presId="urn:microsoft.com/office/officeart/2008/layout/PictureStrips"/>
    <dgm:cxn modelId="{7676D2BC-993B-45CF-8E59-8355EEFE0F9C}" type="presParOf" srcId="{993D16BC-F47E-4525-A5A8-85A14FAF7FD6}" destId="{4CD32CBD-75F9-4627-A73E-700EF98A40A0}" srcOrd="0" destOrd="0" presId="urn:microsoft.com/office/officeart/2008/layout/PictureStrips"/>
    <dgm:cxn modelId="{06A04796-BF41-4FD2-9B0E-6284381F7C8A}" type="presParOf" srcId="{993D16BC-F47E-4525-A5A8-85A14FAF7FD6}" destId="{13963FC0-856A-42E0-A07B-FA5E7472E2D3}" srcOrd="1" destOrd="0" presId="urn:microsoft.com/office/officeart/2008/layout/PictureStrips"/>
    <dgm:cxn modelId="{46AA78D3-3945-405F-B79B-979F60CEDA4E}" type="presParOf" srcId="{5BCB3422-3A36-47CB-84EB-1C32474625F7}" destId="{6A104D74-57E6-4060-A89C-10E252C14116}" srcOrd="3" destOrd="0" presId="urn:microsoft.com/office/officeart/2008/layout/PictureStrips"/>
    <dgm:cxn modelId="{4378A306-CDD1-41C5-A548-8D10086E001F}" type="presParOf" srcId="{5BCB3422-3A36-47CB-84EB-1C32474625F7}" destId="{203FACC7-9CDC-4551-AB52-E5943531757B}" srcOrd="4" destOrd="0" presId="urn:microsoft.com/office/officeart/2008/layout/PictureStrips"/>
    <dgm:cxn modelId="{35C74F3A-F706-4250-B99F-F1C6F59B39B9}" type="presParOf" srcId="{203FACC7-9CDC-4551-AB52-E5943531757B}" destId="{0D3F31B9-009D-4976-8CC8-8A84F35DE0EC}" srcOrd="0" destOrd="0" presId="urn:microsoft.com/office/officeart/2008/layout/PictureStrips"/>
    <dgm:cxn modelId="{0BC20D2B-EABC-498D-9E04-47EED60D1F0A}" type="presParOf" srcId="{203FACC7-9CDC-4551-AB52-E5943531757B}" destId="{D044596C-8A57-42D8-8734-EF5632F662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EFFB6-6C06-49B2-A7A1-D888EE68D27A}">
      <dsp:nvSpPr>
        <dsp:cNvPr id="0" name=""/>
        <dsp:cNvSpPr/>
      </dsp:nvSpPr>
      <dsp:spPr>
        <a:xfrm>
          <a:off x="5021654" y="1938759"/>
          <a:ext cx="415217" cy="414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3499"/>
              </a:lnTo>
              <a:lnTo>
                <a:pt x="415217" y="414349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40E23-15F1-48FB-B6DB-E3E42E05CF5C}">
      <dsp:nvSpPr>
        <dsp:cNvPr id="0" name=""/>
        <dsp:cNvSpPr/>
      </dsp:nvSpPr>
      <dsp:spPr>
        <a:xfrm>
          <a:off x="5021654" y="1938759"/>
          <a:ext cx="415217" cy="3007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636"/>
              </a:lnTo>
              <a:lnTo>
                <a:pt x="415217" y="30076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93F5D-C9B3-4882-8713-B518CC2584C5}">
      <dsp:nvSpPr>
        <dsp:cNvPr id="0" name=""/>
        <dsp:cNvSpPr/>
      </dsp:nvSpPr>
      <dsp:spPr>
        <a:xfrm>
          <a:off x="5021654" y="1938759"/>
          <a:ext cx="415217" cy="1871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774"/>
              </a:lnTo>
              <a:lnTo>
                <a:pt x="415217" y="187177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435D9-FE79-427B-A731-726DA3E5C22F}">
      <dsp:nvSpPr>
        <dsp:cNvPr id="0" name=""/>
        <dsp:cNvSpPr/>
      </dsp:nvSpPr>
      <dsp:spPr>
        <a:xfrm>
          <a:off x="5021654" y="1938759"/>
          <a:ext cx="415217" cy="73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911"/>
              </a:lnTo>
              <a:lnTo>
                <a:pt x="415217" y="73591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4A25D-CF7D-4F0D-8DF7-C9A1D1C49F7A}">
      <dsp:nvSpPr>
        <dsp:cNvPr id="0" name=""/>
        <dsp:cNvSpPr/>
      </dsp:nvSpPr>
      <dsp:spPr>
        <a:xfrm>
          <a:off x="4368632" y="802896"/>
          <a:ext cx="1760267" cy="335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79"/>
              </a:lnTo>
              <a:lnTo>
                <a:pt x="1760267" y="167979"/>
              </a:lnTo>
              <a:lnTo>
                <a:pt x="1760267" y="3359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6B7C9-66C0-4903-A259-B7DDA9876A1D}">
      <dsp:nvSpPr>
        <dsp:cNvPr id="0" name=""/>
        <dsp:cNvSpPr/>
      </dsp:nvSpPr>
      <dsp:spPr>
        <a:xfrm>
          <a:off x="2816596" y="802896"/>
          <a:ext cx="1552036" cy="335959"/>
        </a:xfrm>
        <a:custGeom>
          <a:avLst/>
          <a:gdLst/>
          <a:ahLst/>
          <a:cxnLst/>
          <a:rect l="0" t="0" r="0" b="0"/>
          <a:pathLst>
            <a:path>
              <a:moveTo>
                <a:pt x="1552036" y="0"/>
              </a:moveTo>
              <a:lnTo>
                <a:pt x="1552036" y="167979"/>
              </a:lnTo>
              <a:lnTo>
                <a:pt x="0" y="167979"/>
              </a:lnTo>
              <a:lnTo>
                <a:pt x="0" y="3359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D157C-CCEF-4615-96C0-F8CD41999E73}">
      <dsp:nvSpPr>
        <dsp:cNvPr id="0" name=""/>
        <dsp:cNvSpPr/>
      </dsp:nvSpPr>
      <dsp:spPr>
        <a:xfrm>
          <a:off x="2703849" y="2993"/>
          <a:ext cx="3329566" cy="799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অযৌন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endParaRPr lang="en-NZ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3849" y="2993"/>
        <a:ext cx="3329566" cy="799903"/>
      </dsp:txXfrm>
    </dsp:sp>
    <dsp:sp modelId="{38365B93-0F78-4450-813A-F6DEEA5326E8}">
      <dsp:nvSpPr>
        <dsp:cNvPr id="0" name=""/>
        <dsp:cNvSpPr/>
      </dsp:nvSpPr>
      <dsp:spPr>
        <a:xfrm>
          <a:off x="1224308" y="1138856"/>
          <a:ext cx="3184575" cy="79990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স্পোর</a:t>
          </a:r>
          <a:r>
            <a:rPr lang="en-US" sz="4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endParaRPr lang="en-NZ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24308" y="1138856"/>
        <a:ext cx="3184575" cy="799903"/>
      </dsp:txXfrm>
    </dsp:sp>
    <dsp:sp modelId="{0D5B412F-BA03-47ED-8E58-6DC39B9860E6}">
      <dsp:nvSpPr>
        <dsp:cNvPr id="0" name=""/>
        <dsp:cNvSpPr/>
      </dsp:nvSpPr>
      <dsp:spPr>
        <a:xfrm>
          <a:off x="4744843" y="1138856"/>
          <a:ext cx="2768113" cy="79990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অঙ্গজ</a:t>
          </a:r>
          <a:r>
            <a:rPr lang="en-US" sz="4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endParaRPr lang="en-NZ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44843" y="1138856"/>
        <a:ext cx="2768113" cy="799903"/>
      </dsp:txXfrm>
    </dsp:sp>
    <dsp:sp modelId="{F1EB4768-A85A-46DD-8696-A47DA8066BE9}">
      <dsp:nvSpPr>
        <dsp:cNvPr id="0" name=""/>
        <dsp:cNvSpPr/>
      </dsp:nvSpPr>
      <dsp:spPr>
        <a:xfrm>
          <a:off x="5436871" y="2274719"/>
          <a:ext cx="3640216" cy="79990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দেহের</a:t>
          </a:r>
          <a:r>
            <a:rPr lang="en-US" sz="4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খণ্ডায়ন</a:t>
          </a:r>
          <a:endParaRPr lang="en-NZ" sz="40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6871" y="2274719"/>
        <a:ext cx="3640216" cy="799903"/>
      </dsp:txXfrm>
    </dsp:sp>
    <dsp:sp modelId="{A93A1436-F0F4-4179-BDC5-E481C13979A1}">
      <dsp:nvSpPr>
        <dsp:cNvPr id="0" name=""/>
        <dsp:cNvSpPr/>
      </dsp:nvSpPr>
      <dsp:spPr>
        <a:xfrm>
          <a:off x="5436871" y="3410582"/>
          <a:ext cx="3604572" cy="7999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মূলের</a:t>
          </a:r>
          <a:r>
            <a:rPr lang="en-US" sz="4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NZ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6871" y="3410582"/>
        <a:ext cx="3604572" cy="799903"/>
      </dsp:txXfrm>
    </dsp:sp>
    <dsp:sp modelId="{E2BFBF42-F3A7-4180-8B0D-EAE6D175FE2C}">
      <dsp:nvSpPr>
        <dsp:cNvPr id="0" name=""/>
        <dsp:cNvSpPr/>
      </dsp:nvSpPr>
      <dsp:spPr>
        <a:xfrm>
          <a:off x="5436871" y="4546445"/>
          <a:ext cx="4410091" cy="79990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রূপান্তরিত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কাণ্ডের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NZ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6871" y="4546445"/>
        <a:ext cx="4410091" cy="799903"/>
      </dsp:txXfrm>
    </dsp:sp>
    <dsp:sp modelId="{1911B70D-1417-4C24-B280-D536F49D5060}">
      <dsp:nvSpPr>
        <dsp:cNvPr id="0" name=""/>
        <dsp:cNvSpPr/>
      </dsp:nvSpPr>
      <dsp:spPr>
        <a:xfrm>
          <a:off x="5436871" y="5682308"/>
          <a:ext cx="4403324" cy="799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পাতার</a:t>
          </a:r>
          <a:r>
            <a:rPr lang="en-US" sz="40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NZ" sz="40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6871" y="5682308"/>
        <a:ext cx="4403324" cy="799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742B-D31E-4BB3-8DBC-217BB556F569}">
      <dsp:nvSpPr>
        <dsp:cNvPr id="0" name=""/>
        <dsp:cNvSpPr/>
      </dsp:nvSpPr>
      <dsp:spPr>
        <a:xfrm rot="10800000">
          <a:off x="3283092" y="2196"/>
          <a:ext cx="9018132" cy="859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43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রাইজোম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রূপান্তরিত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কাণ্ড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NZ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97926" y="2196"/>
        <a:ext cx="8803298" cy="859336"/>
      </dsp:txXfrm>
    </dsp:sp>
    <dsp:sp modelId="{0FDD3ADD-D922-4D3F-8E56-27A894C6D609}">
      <dsp:nvSpPr>
        <dsp:cNvPr id="0" name=""/>
        <dsp:cNvSpPr/>
      </dsp:nvSpPr>
      <dsp:spPr>
        <a:xfrm>
          <a:off x="2455784" y="2196"/>
          <a:ext cx="859336" cy="8593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8F47F-F5E1-4A76-93AF-368BF4428333}">
      <dsp:nvSpPr>
        <dsp:cNvPr id="0" name=""/>
        <dsp:cNvSpPr/>
      </dsp:nvSpPr>
      <dsp:spPr>
        <a:xfrm rot="10800000">
          <a:off x="3350878" y="1119095"/>
          <a:ext cx="8927750" cy="857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43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টিউবার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সঞ্চয়ের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কন্দের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NZ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565190" y="1119095"/>
        <a:ext cx="8713438" cy="857248"/>
      </dsp:txXfrm>
    </dsp:sp>
    <dsp:sp modelId="{727B60BC-6822-4B4E-A6AC-B6E632A24E7F}">
      <dsp:nvSpPr>
        <dsp:cNvPr id="0" name=""/>
        <dsp:cNvSpPr/>
      </dsp:nvSpPr>
      <dsp:spPr>
        <a:xfrm>
          <a:off x="2478379" y="1118051"/>
          <a:ext cx="859336" cy="8593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2073B-96E1-4C65-8353-1D9DA41888B7}">
      <dsp:nvSpPr>
        <dsp:cNvPr id="0" name=""/>
        <dsp:cNvSpPr/>
      </dsp:nvSpPr>
      <dsp:spPr>
        <a:xfrm rot="10800000">
          <a:off x="3432501" y="2233905"/>
          <a:ext cx="8818919" cy="859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43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কন্দ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অতি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ক্ষুদ্র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কাণ্ড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পিঁয়াজ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রসুন</a:t>
          </a:r>
          <a:endParaRPr lang="en-NZ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647335" y="2233905"/>
        <a:ext cx="8604085" cy="859336"/>
      </dsp:txXfrm>
    </dsp:sp>
    <dsp:sp modelId="{BDF0DB12-1945-4B95-BDA6-698E9CB75C5E}">
      <dsp:nvSpPr>
        <dsp:cNvPr id="0" name=""/>
        <dsp:cNvSpPr/>
      </dsp:nvSpPr>
      <dsp:spPr>
        <a:xfrm>
          <a:off x="2505587" y="2233905"/>
          <a:ext cx="859336" cy="8593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756A6-A29A-4C3D-9526-4F1E1C52DAB8}">
      <dsp:nvSpPr>
        <dsp:cNvPr id="0" name=""/>
        <dsp:cNvSpPr/>
      </dsp:nvSpPr>
      <dsp:spPr>
        <a:xfrm rot="10800000">
          <a:off x="3358606" y="3349760"/>
          <a:ext cx="8917446" cy="859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43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স্টোলন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স্টোলনের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অগ্রভাগে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মুকুল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উৎপন্ন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কচু</a:t>
          </a:r>
          <a:endParaRPr lang="en-NZ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573440" y="3349760"/>
        <a:ext cx="8702612" cy="859336"/>
      </dsp:txXfrm>
    </dsp:sp>
    <dsp:sp modelId="{D940CF63-9E27-47E7-B9B7-81D24DC150EC}">
      <dsp:nvSpPr>
        <dsp:cNvPr id="0" name=""/>
        <dsp:cNvSpPr/>
      </dsp:nvSpPr>
      <dsp:spPr>
        <a:xfrm>
          <a:off x="2480956" y="3349760"/>
          <a:ext cx="859336" cy="8593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3B81F-D804-4435-BA7D-7AF94A05F784}">
      <dsp:nvSpPr>
        <dsp:cNvPr id="0" name=""/>
        <dsp:cNvSpPr/>
      </dsp:nvSpPr>
      <dsp:spPr>
        <a:xfrm rot="10800000">
          <a:off x="3117785" y="4465615"/>
          <a:ext cx="9238541" cy="859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43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অফসেট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কান্ড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পেয়ে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কুচুরি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পানা</a:t>
          </a:r>
          <a:endParaRPr lang="en-NZ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32619" y="4465615"/>
        <a:ext cx="9023707" cy="859336"/>
      </dsp:txXfrm>
    </dsp:sp>
    <dsp:sp modelId="{3BCC536C-4B7E-406A-A721-6BC6D2F9D06A}">
      <dsp:nvSpPr>
        <dsp:cNvPr id="0" name=""/>
        <dsp:cNvSpPr/>
      </dsp:nvSpPr>
      <dsp:spPr>
        <a:xfrm>
          <a:off x="2400682" y="4465615"/>
          <a:ext cx="859336" cy="85933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88BCD-E52C-4CC4-AFFC-804ABF9E9C90}">
      <dsp:nvSpPr>
        <dsp:cNvPr id="0" name=""/>
        <dsp:cNvSpPr/>
      </dsp:nvSpPr>
      <dsp:spPr>
        <a:xfrm rot="10800000">
          <a:off x="2972865" y="5581470"/>
          <a:ext cx="9431767" cy="8593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943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বুলবিল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কাক্ষিক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মুকুল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পিন্ডের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বুলবিল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চুপড়ি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NZ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87699" y="5581470"/>
        <a:ext cx="9216933" cy="859336"/>
      </dsp:txXfrm>
    </dsp:sp>
    <dsp:sp modelId="{F9B27EB7-2235-4A8A-B315-AC89716FD1DB}">
      <dsp:nvSpPr>
        <dsp:cNvPr id="0" name=""/>
        <dsp:cNvSpPr/>
      </dsp:nvSpPr>
      <dsp:spPr>
        <a:xfrm>
          <a:off x="2352375" y="5581470"/>
          <a:ext cx="859336" cy="85933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488C1-BD39-42B0-90CA-2A8BC091CA02}">
      <dsp:nvSpPr>
        <dsp:cNvPr id="0" name=""/>
        <dsp:cNvSpPr/>
      </dsp:nvSpPr>
      <dsp:spPr>
        <a:xfrm>
          <a:off x="2503285" y="346194"/>
          <a:ext cx="4817857" cy="15055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7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কৃত্রিম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অঙ্গজ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জনন</a:t>
          </a:r>
          <a:endParaRPr lang="en-NZ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3285" y="346194"/>
        <a:ext cx="4817857" cy="1505580"/>
      </dsp:txXfrm>
    </dsp:sp>
    <dsp:sp modelId="{DF54324D-0F03-4F35-B3AD-E4941BC4BC77}">
      <dsp:nvSpPr>
        <dsp:cNvPr id="0" name=""/>
        <dsp:cNvSpPr/>
      </dsp:nvSpPr>
      <dsp:spPr>
        <a:xfrm>
          <a:off x="2302541" y="128721"/>
          <a:ext cx="1053906" cy="15808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2CBD-75F9-4627-A73E-700EF98A40A0}">
      <dsp:nvSpPr>
        <dsp:cNvPr id="0" name=""/>
        <dsp:cNvSpPr/>
      </dsp:nvSpPr>
      <dsp:spPr>
        <a:xfrm>
          <a:off x="2516398" y="2121572"/>
          <a:ext cx="6089916" cy="15055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78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কলম</a:t>
          </a:r>
          <a:r>
            <a:rPr lang="en-US" sz="5400" kern="1200" dirty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Grafting)</a:t>
          </a:r>
          <a:r>
            <a:rPr lang="en-US" sz="5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16398" y="2121572"/>
        <a:ext cx="6089916" cy="1505580"/>
      </dsp:txXfrm>
    </dsp:sp>
    <dsp:sp modelId="{13963FC0-856A-42E0-A07B-FA5E7472E2D3}">
      <dsp:nvSpPr>
        <dsp:cNvPr id="0" name=""/>
        <dsp:cNvSpPr/>
      </dsp:nvSpPr>
      <dsp:spPr>
        <a:xfrm>
          <a:off x="2202169" y="2024079"/>
          <a:ext cx="1053906" cy="1580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F31B9-009D-4976-8CC8-8A84F35DE0EC}">
      <dsp:nvSpPr>
        <dsp:cNvPr id="0" name=""/>
        <dsp:cNvSpPr/>
      </dsp:nvSpPr>
      <dsp:spPr>
        <a:xfrm>
          <a:off x="2795111" y="3927063"/>
          <a:ext cx="6431887" cy="15055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78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5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কলম</a:t>
          </a:r>
          <a:r>
            <a:rPr lang="en-US" sz="5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(Cutting)</a:t>
          </a:r>
          <a:endParaRPr lang="en-NZ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5111" y="3927063"/>
        <a:ext cx="6431887" cy="1505580"/>
      </dsp:txXfrm>
    </dsp:sp>
    <dsp:sp modelId="{D044596C-8A57-42D8-8734-EF5632F66274}">
      <dsp:nvSpPr>
        <dsp:cNvPr id="0" name=""/>
        <dsp:cNvSpPr/>
      </dsp:nvSpPr>
      <dsp:spPr>
        <a:xfrm>
          <a:off x="2202169" y="3919438"/>
          <a:ext cx="1053906" cy="15808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90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026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72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320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692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680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005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958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145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18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097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541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891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46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22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518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800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D7A215-CD90-4696-8E89-EDC0BF79F99B}" type="datetimeFigureOut">
              <a:rPr lang="en-NZ" smtClean="0"/>
              <a:t>4/09/2020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5BF3CC-5445-48CC-B70B-1825C5A5FD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330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7A151-A097-4DED-8D28-3CBA773F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2" y="-33215"/>
            <a:ext cx="8285870" cy="69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FAE2D-19F7-4B60-BA79-26DD6461A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33" y="0"/>
            <a:ext cx="9328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0C6F7-79A2-4284-B216-5F446D2D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69" y="267287"/>
            <a:ext cx="9972623" cy="60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FF30-2E07-4096-8105-19936D32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AEE1-181D-4C45-A4E8-7A1FAB66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3431" y="5101656"/>
            <a:ext cx="9059595" cy="16163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NZ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 descr="C:\Users\user\Pictures\carpel1350860547320.gif">
            <a:extLst>
              <a:ext uri="{FF2B5EF4-FFF2-40B4-BE49-F238E27FC236}">
                <a16:creationId xmlns:a16="http://schemas.microsoft.com/office/drawing/2014/main" id="{20B43088-8692-47AC-8F9A-3CEA97CF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626" y="929281"/>
            <a:ext cx="5715000" cy="3981270"/>
          </a:xfrm>
          <a:prstGeom prst="rect">
            <a:avLst/>
          </a:prstGeom>
          <a:noFill/>
        </p:spPr>
      </p:pic>
      <p:pic>
        <p:nvPicPr>
          <p:cNvPr id="5" name="Picture 6" descr="C:\Users\user\Pictures\pollenationmove.gif">
            <a:extLst>
              <a:ext uri="{FF2B5EF4-FFF2-40B4-BE49-F238E27FC236}">
                <a16:creationId xmlns:a16="http://schemas.microsoft.com/office/drawing/2014/main" id="{3D6CBCEF-7524-4958-9AC8-D83E86DB7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939" y="948151"/>
            <a:ext cx="482756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726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D7F0B-D561-4782-ACE2-194B2A353310}"/>
              </a:ext>
            </a:extLst>
          </p:cNvPr>
          <p:cNvSpPr txBox="1"/>
          <p:nvPr/>
        </p:nvSpPr>
        <p:spPr>
          <a:xfrm>
            <a:off x="3559126" y="844062"/>
            <a:ext cx="160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NZ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B7E90-38FF-45A1-BC17-56DF2DA1727D}"/>
              </a:ext>
            </a:extLst>
          </p:cNvPr>
          <p:cNvSpPr txBox="1"/>
          <p:nvPr/>
        </p:nvSpPr>
        <p:spPr>
          <a:xfrm>
            <a:off x="2508738" y="2264898"/>
            <a:ext cx="7174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বুলবিল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NZ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8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2D14A51-89D5-45A1-8458-753405D08D94}"/>
              </a:ext>
            </a:extLst>
          </p:cNvPr>
          <p:cNvSpPr txBox="1"/>
          <p:nvPr/>
        </p:nvSpPr>
        <p:spPr>
          <a:xfrm>
            <a:off x="1814257" y="4574393"/>
            <a:ext cx="951023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NZ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C0B859-36FE-4966-9B94-ABCEA4CB0F76}"/>
              </a:ext>
            </a:extLst>
          </p:cNvPr>
          <p:cNvSpPr/>
          <p:nvPr/>
        </p:nvSpPr>
        <p:spPr>
          <a:xfrm>
            <a:off x="2477719" y="285447"/>
            <a:ext cx="62173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NZ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412944E0-8D5E-4A1A-AAC0-085F6099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80" y="2060353"/>
            <a:ext cx="2561987" cy="1933575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6BA1BA-3DFB-4B8A-96F9-39D655E0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67" y="2060354"/>
            <a:ext cx="2362200" cy="19335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F066F8-0DB6-4396-9056-77A7DCE77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67" y="2044867"/>
            <a:ext cx="1838416" cy="19490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6B43EB-EE80-4E4B-8F5D-F37067DD1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32" y="2060353"/>
            <a:ext cx="2441383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4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AB2C88-4B84-4643-8175-207510888403}"/>
              </a:ext>
            </a:extLst>
          </p:cNvPr>
          <p:cNvGrpSpPr/>
          <p:nvPr/>
        </p:nvGrpSpPr>
        <p:grpSpPr>
          <a:xfrm>
            <a:off x="2565008" y="0"/>
            <a:ext cx="8309317" cy="6680691"/>
            <a:chOff x="2508738" y="0"/>
            <a:chExt cx="8309317" cy="66806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253035-F828-40CF-8DA7-79F77EFCC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738" y="0"/>
              <a:ext cx="8309317" cy="66806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32A0E4-BAD0-45BA-AECC-0750D1EAF575}"/>
                </a:ext>
              </a:extLst>
            </p:cNvPr>
            <p:cNvSpPr txBox="1"/>
            <p:nvPr/>
          </p:nvSpPr>
          <p:spPr>
            <a:xfrm>
              <a:off x="6942406" y="879231"/>
              <a:ext cx="33528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 err="1">
                  <a:latin typeface="NikoshBAN" pitchFamily="2" charset="0"/>
                  <a:cs typeface="NikoshBAN" pitchFamily="2" charset="0"/>
                </a:rPr>
                <a:t>সকলকে</a:t>
              </a:r>
              <a:r>
                <a:rPr lang="bn-BD" sz="9600" b="1" dirty="0">
                  <a:latin typeface="NikoshBAN" pitchFamily="2" charset="0"/>
                  <a:cs typeface="NikoshBAN" pitchFamily="2" charset="0"/>
                </a:rPr>
                <a:t>ধন্যবাদ </a:t>
              </a:r>
              <a:endParaRPr lang="en-US" sz="9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87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48A8D3-5DB3-4792-BEB0-129C3E953CE2}"/>
              </a:ext>
            </a:extLst>
          </p:cNvPr>
          <p:cNvGrpSpPr/>
          <p:nvPr/>
        </p:nvGrpSpPr>
        <p:grpSpPr>
          <a:xfrm>
            <a:off x="2593145" y="0"/>
            <a:ext cx="9074800" cy="6829865"/>
            <a:chOff x="2593145" y="0"/>
            <a:chExt cx="9074800" cy="68298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C91A8B-DE54-452E-AEBD-0435E971F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145" y="0"/>
              <a:ext cx="9074800" cy="68298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6CFD53-640C-4201-887F-E6BB12FA7E21}"/>
                </a:ext>
              </a:extLst>
            </p:cNvPr>
            <p:cNvSpPr txBox="1"/>
            <p:nvPr/>
          </p:nvSpPr>
          <p:spPr>
            <a:xfrm>
              <a:off x="5343036" y="2497976"/>
              <a:ext cx="357501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NZ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1BBE4A-611E-43A1-A64A-B365FF3AC147}"/>
              </a:ext>
            </a:extLst>
          </p:cNvPr>
          <p:cNvGrpSpPr/>
          <p:nvPr/>
        </p:nvGrpSpPr>
        <p:grpSpPr>
          <a:xfrm>
            <a:off x="1981199" y="184175"/>
            <a:ext cx="9118210" cy="6110570"/>
            <a:chOff x="1981199" y="184175"/>
            <a:chExt cx="9118210" cy="6110570"/>
          </a:xfrm>
        </p:grpSpPr>
        <p:sp>
          <p:nvSpPr>
            <p:cNvPr id="4" name="TextBox 3"/>
            <p:cNvSpPr txBox="1"/>
            <p:nvPr/>
          </p:nvSpPr>
          <p:spPr>
            <a:xfrm>
              <a:off x="1981199" y="3647867"/>
              <a:ext cx="4575811" cy="249299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সুব্রত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কর্মকার</a:t>
              </a:r>
              <a:endPara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বিএসসি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সম্মান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এমএসসি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এমএড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রামনগর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হরিপদ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মাগুরা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Mobile: 01739321819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Email: subrata349635@gmail.com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82557" y="3617089"/>
              <a:ext cx="4116852" cy="2677656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শ্রেণি-সপ্তম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[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উদ্ভিদে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বংশ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বৃদ্ধি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]</a:t>
              </a: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প্রজনন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জনন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সময়-৫০ মিনিট,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1002AD-9CBE-4240-9963-952A9BD0A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43145" y="622230"/>
              <a:ext cx="3432913" cy="25568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15AA24-571F-4BE2-99AB-FF4B5D8E3803}"/>
                </a:ext>
              </a:extLst>
            </p:cNvPr>
            <p:cNvSpPr txBox="1"/>
            <p:nvPr/>
          </p:nvSpPr>
          <p:spPr>
            <a:xfrm>
              <a:off x="5105400" y="1164183"/>
              <a:ext cx="350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NZ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363242-04F2-4B60-9B69-4EA6DB87CDEF}"/>
                </a:ext>
              </a:extLst>
            </p:cNvPr>
            <p:cNvSpPr txBox="1"/>
            <p:nvPr/>
          </p:nvSpPr>
          <p:spPr>
            <a:xfrm>
              <a:off x="6982557" y="2523422"/>
              <a:ext cx="3196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: ০৪/০৯/২০২০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খ্রি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NZ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B5267-27BF-4C8B-897D-B63AB8B9D930}"/>
              </a:ext>
            </a:extLst>
          </p:cNvPr>
          <p:cNvSpPr txBox="1"/>
          <p:nvPr/>
        </p:nvSpPr>
        <p:spPr>
          <a:xfrm>
            <a:off x="1491175" y="618978"/>
            <a:ext cx="102553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NZ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5D74D-ABD3-4673-AA42-4427D3B7333E}"/>
              </a:ext>
            </a:extLst>
          </p:cNvPr>
          <p:cNvSpPr txBox="1"/>
          <p:nvPr/>
        </p:nvSpPr>
        <p:spPr>
          <a:xfrm>
            <a:off x="1491175" y="1983545"/>
            <a:ext cx="10255348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NZ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3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E7A46-4A42-4E7C-99A3-93114B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6" y="-275491"/>
            <a:ext cx="9481624" cy="74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71DF-7998-42F6-8970-A6C5C49AA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917" y="198383"/>
            <a:ext cx="9493371" cy="138853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বংশধর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NZ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00DFB-C6B5-4E24-8369-29633CAC0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765" y="1586917"/>
            <a:ext cx="6851318" cy="2375748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NZ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4E364-BFD8-41E7-AB7E-D17A53C0B96A}"/>
              </a:ext>
            </a:extLst>
          </p:cNvPr>
          <p:cNvSpPr txBox="1"/>
          <p:nvPr/>
        </p:nvSpPr>
        <p:spPr>
          <a:xfrm>
            <a:off x="4600135" y="4129781"/>
            <a:ext cx="7591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মিলন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NZ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B3034-3F49-45C1-B039-DCF06A54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7905"/>
            <a:ext cx="2940148" cy="1890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BEA3E-BFB0-4826-AB84-43AD1ACE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663"/>
            <a:ext cx="2940147" cy="30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3A3F6A-A8F6-4177-BDB6-12C512552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131295"/>
              </p:ext>
            </p:extLst>
          </p:nvPr>
        </p:nvGraphicFramePr>
        <p:xfrm>
          <a:off x="844063" y="140677"/>
          <a:ext cx="11071272" cy="6485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72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D157C-CCEF-4615-96C0-F8CD4199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46B7C9-66C0-4903-A259-B7DDA9876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65B93-0F78-4450-813A-F6DEEA53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4A25D-CF7D-4F0D-8DF7-C9A1D1C49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B412F-BA03-47ED-8E58-6DC39B98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D435D9-FE79-427B-A731-726DA3E5C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B4768-A85A-46DD-8696-A47DA806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93F5D-C9B3-4882-8713-B518CC258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A1436-F0F4-4179-BDC5-E481C139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40E23-15F1-48FB-B6DB-E3E42E05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BFBF42-F3A7-4180-8B0D-EAE6D175F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EFFB6-6C06-49B2-A7A1-D888EE68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11B70D-1417-4C24-B280-D536F49D5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148D157C-CCEF-4615-96C0-F8CD4199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A146B7C9-66C0-4903-A259-B7DDA9876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8365B93-0F78-4450-813A-F6DEEA53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764A25D-CF7D-4F0D-8DF7-C9A1D1C49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0D5B412F-BA03-47ED-8E58-6DC39B98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DBD435D9-FE79-427B-A731-726DA3E5C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F1EB4768-A85A-46DD-8696-A47DA806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7493F5D-C9B3-4882-8713-B518CC258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A93A1436-F0F4-4179-BDC5-E481C139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7FF40E23-15F1-48FB-B6DB-E3E42E05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E2BFBF42-F3A7-4180-8B0D-EAE6D175F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36EFFB6-6C06-49B2-A7A1-D888EE68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1911B70D-1417-4C24-B280-D536F49D5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85F7EB-9BE0-413A-90ED-66D6AB0B6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494329"/>
              </p:ext>
            </p:extLst>
          </p:nvPr>
        </p:nvGraphicFramePr>
        <p:xfrm>
          <a:off x="-858129" y="196948"/>
          <a:ext cx="14757009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6EA1B2-D21F-4273-B237-1FF01FD77279}"/>
              </a:ext>
            </a:extLst>
          </p:cNvPr>
          <p:cNvSpPr/>
          <p:nvPr/>
        </p:nvSpPr>
        <p:spPr>
          <a:xfrm>
            <a:off x="150732" y="256296"/>
            <a:ext cx="748923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N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8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DD3ADD-D922-4D3F-8E56-27A894C6D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0FDD3ADD-D922-4D3F-8E56-27A894C6D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FDD3ADD-D922-4D3F-8E56-27A894C6D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FDD3ADD-D922-4D3F-8E56-27A894C6D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0FDD3ADD-D922-4D3F-8E56-27A894C6D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30742B-D31E-4BB3-8DBC-217BB556F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B30742B-D31E-4BB3-8DBC-217BB556F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B30742B-D31E-4BB3-8DBC-217BB556F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B30742B-D31E-4BB3-8DBC-217BB556F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1B30742B-D31E-4BB3-8DBC-217BB556F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B60BC-6822-4B4E-A6AC-B6E632A2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27B60BC-6822-4B4E-A6AC-B6E632A2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27B60BC-6822-4B4E-A6AC-B6E632A2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27B60BC-6822-4B4E-A6AC-B6E632A2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727B60BC-6822-4B4E-A6AC-B6E632A24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8F47F-F5E1-4A76-93AF-368BF442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C38F47F-F5E1-4A76-93AF-368BF442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C38F47F-F5E1-4A76-93AF-368BF442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8C38F47F-F5E1-4A76-93AF-368BF4428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8C38F47F-F5E1-4A76-93AF-368BF4428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F0DB12-1945-4B95-BDA6-698E9CB75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BDF0DB12-1945-4B95-BDA6-698E9CB75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BDF0DB12-1945-4B95-BDA6-698E9CB75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BDF0DB12-1945-4B95-BDA6-698E9CB75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BDF0DB12-1945-4B95-BDA6-698E9CB75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C2073B-96E1-4C65-8353-1D9DA418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B9C2073B-96E1-4C65-8353-1D9DA418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B9C2073B-96E1-4C65-8353-1D9DA418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9C2073B-96E1-4C65-8353-1D9DA4188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B9C2073B-96E1-4C65-8353-1D9DA4188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40CF63-9E27-47E7-B9B7-81D24DC15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D940CF63-9E27-47E7-B9B7-81D24DC15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940CF63-9E27-47E7-B9B7-81D24DC15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940CF63-9E27-47E7-B9B7-81D24DC15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D940CF63-9E27-47E7-B9B7-81D24DC15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756A6-A29A-4C3D-9526-4F1E1C52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B0756A6-A29A-4C3D-9526-4F1E1C52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B0756A6-A29A-4C3D-9526-4F1E1C52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CB0756A6-A29A-4C3D-9526-4F1E1C52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CB0756A6-A29A-4C3D-9526-4F1E1C52D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CC536C-4B7E-406A-A721-6BC6D2F9D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3BCC536C-4B7E-406A-A721-6BC6D2F9D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3BCC536C-4B7E-406A-A721-6BC6D2F9D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BCC536C-4B7E-406A-A721-6BC6D2F9D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3BCC536C-4B7E-406A-A721-6BC6D2F9D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3B81F-D804-4435-BA7D-7AF94A05F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5193B81F-D804-4435-BA7D-7AF94A05F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5193B81F-D804-4435-BA7D-7AF94A05F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5193B81F-D804-4435-BA7D-7AF94A05F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5193B81F-D804-4435-BA7D-7AF94A05F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B27EB7-2235-4A8A-B315-AC89716F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9B27EB7-2235-4A8A-B315-AC89716F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F9B27EB7-2235-4A8A-B315-AC89716F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F9B27EB7-2235-4A8A-B315-AC89716F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9B27EB7-2235-4A8A-B315-AC89716FD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88BCD-E52C-4CC4-AFFC-804ABF9E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6E088BCD-E52C-4CC4-AFFC-804ABF9E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6E088BCD-E52C-4CC4-AFFC-804ABF9E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6E088BCD-E52C-4CC4-AFFC-804ABF9E9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6E088BCD-E52C-4CC4-AFFC-804ABF9E9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72F9A5-2A7B-4272-9583-91F092F6B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084089"/>
              </p:ext>
            </p:extLst>
          </p:nvPr>
        </p:nvGraphicFramePr>
        <p:xfrm>
          <a:off x="1334125" y="554636"/>
          <a:ext cx="9623685" cy="577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756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172</TotalTime>
  <Words>326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Corbel</vt:lpstr>
      <vt:lpstr>NikoshBAN</vt:lpstr>
      <vt:lpstr>Times New Roman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প্রজনন : যে জটিল প্রক্রিয়ায় জীব তার প্রতিরূপ বা বংশধর সৃষ্টি করে তাকে প্রজনন বলে।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Sir</dc:creator>
  <cp:lastModifiedBy>Subrata Sir</cp:lastModifiedBy>
  <cp:revision>25</cp:revision>
  <dcterms:created xsi:type="dcterms:W3CDTF">2020-09-02T16:20:59Z</dcterms:created>
  <dcterms:modified xsi:type="dcterms:W3CDTF">2020-09-04T17:40:01Z</dcterms:modified>
</cp:coreProperties>
</file>