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6" r:id="rId4"/>
    <p:sldId id="259" r:id="rId5"/>
    <p:sldId id="265" r:id="rId6"/>
    <p:sldId id="266" r:id="rId7"/>
    <p:sldId id="258" r:id="rId8"/>
    <p:sldId id="268" r:id="rId9"/>
    <p:sldId id="267" r:id="rId10"/>
    <p:sldId id="276" r:id="rId11"/>
    <p:sldId id="269" r:id="rId12"/>
    <p:sldId id="270" r:id="rId13"/>
    <p:sldId id="271" r:id="rId14"/>
    <p:sldId id="272" r:id="rId15"/>
    <p:sldId id="273" r:id="rId16"/>
    <p:sldId id="262" r:id="rId17"/>
    <p:sldId id="263" r:id="rId18"/>
    <p:sldId id="261" r:id="rId19"/>
    <p:sldId id="260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E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065A39-00DB-47F3-BAB9-CB6781A4B57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90C32C-6473-42F9-B3EA-3E75FC6A5B75}">
      <dgm:prSet phldrT="[Text]"/>
      <dgm:spPr>
        <a:solidFill>
          <a:srgbClr val="00B050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endParaRPr lang="en-US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504FBE-6151-46C8-A5AE-4AF784CA747E}" type="parTrans" cxnId="{46B67668-3ABB-42C3-A1E7-FE75F479D43A}">
      <dgm:prSet/>
      <dgm:spPr/>
      <dgm:t>
        <a:bodyPr/>
        <a:lstStyle/>
        <a:p>
          <a:endParaRPr lang="en-US"/>
        </a:p>
      </dgm:t>
    </dgm:pt>
    <dgm:pt modelId="{2BBAE761-281F-45A1-AA10-A43210642BCD}" type="sibTrans" cxnId="{46B67668-3ABB-42C3-A1E7-FE75F479D43A}">
      <dgm:prSet/>
      <dgm:spPr/>
      <dgm:t>
        <a:bodyPr/>
        <a:lstStyle/>
        <a:p>
          <a:endParaRPr lang="en-US"/>
        </a:p>
      </dgm:t>
    </dgm:pt>
    <dgm:pt modelId="{53D07B01-22F2-44A1-9972-4A3B2EF5C159}">
      <dgm:prSet phldrT="[Text]" custT="1"/>
      <dgm:spPr>
        <a:solidFill>
          <a:schemeClr val="accent5">
            <a:lumMod val="5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sz="2400" dirty="0" err="1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r>
            <a:rPr lang="en-US" sz="24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2400" dirty="0" err="1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</a:t>
          </a:r>
          <a:r>
            <a:rPr lang="en-US" sz="24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’ </a:t>
          </a:r>
          <a:endParaRPr lang="en-US" sz="2400" dirty="0">
            <a:solidFill>
              <a:schemeClr val="accent6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9FD485-FF0D-4330-B842-9771F94CCE9E}" type="parTrans" cxnId="{74F672CB-B6D3-4740-A2DC-E863A60D5E13}">
      <dgm:prSet/>
      <dgm:spPr/>
      <dgm:t>
        <a:bodyPr/>
        <a:lstStyle/>
        <a:p>
          <a:endParaRPr lang="en-US"/>
        </a:p>
      </dgm:t>
    </dgm:pt>
    <dgm:pt modelId="{77B18A8D-CD61-4F5A-9012-B72ECF9B54F2}" type="sibTrans" cxnId="{74F672CB-B6D3-4740-A2DC-E863A60D5E13}">
      <dgm:prSet/>
      <dgm:spPr/>
      <dgm:t>
        <a:bodyPr/>
        <a:lstStyle/>
        <a:p>
          <a:endParaRPr lang="en-US"/>
        </a:p>
      </dgm:t>
    </dgm:pt>
    <dgm:pt modelId="{0E393D5F-7BA7-4766-B649-B17D150D1AD1}">
      <dgm:prSet phldrT="[Text]" custT="1"/>
      <dgm:spPr>
        <a:solidFill>
          <a:schemeClr val="accent6">
            <a:lumMod val="75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24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endParaRPr lang="en-US" sz="2400" dirty="0" smtClean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‘</a:t>
          </a:r>
          <a:r>
            <a:rPr lang="en-US" sz="24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</a:t>
          </a:r>
          <a:r>
            <a: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’ </a:t>
          </a:r>
          <a:endParaRPr lang="en-US" sz="24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9C7544-5A3E-45C9-89B4-EA2646AAA664}" type="parTrans" cxnId="{8A0A9EC0-431C-480C-91E9-9FD40E63E93A}">
      <dgm:prSet/>
      <dgm:spPr/>
      <dgm:t>
        <a:bodyPr/>
        <a:lstStyle/>
        <a:p>
          <a:endParaRPr lang="en-US"/>
        </a:p>
      </dgm:t>
    </dgm:pt>
    <dgm:pt modelId="{F9971C50-4012-4908-84C3-C6056DE7D13C}" type="sibTrans" cxnId="{8A0A9EC0-431C-480C-91E9-9FD40E63E93A}">
      <dgm:prSet/>
      <dgm:spPr/>
      <dgm:t>
        <a:bodyPr/>
        <a:lstStyle/>
        <a:p>
          <a:endParaRPr lang="en-US"/>
        </a:p>
      </dgm:t>
    </dgm:pt>
    <dgm:pt modelId="{9F4414CE-B8E9-40B2-A658-C55785F2ACE9}">
      <dgm:prSet phldrT="[Text]" custT="1"/>
      <dgm:spPr>
        <a:solidFill>
          <a:schemeClr val="tx2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sz="24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r>
            <a: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‘ই’</a:t>
          </a:r>
          <a:endParaRPr lang="en-US" sz="24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3FAE91-7E3C-4270-9306-AF2639F96315}" type="parTrans" cxnId="{0ED2C470-F52D-4F42-91FD-ECA45A124FAE}">
      <dgm:prSet/>
      <dgm:spPr/>
      <dgm:t>
        <a:bodyPr/>
        <a:lstStyle/>
        <a:p>
          <a:endParaRPr lang="en-US"/>
        </a:p>
      </dgm:t>
    </dgm:pt>
    <dgm:pt modelId="{EBCADAE1-43B3-4A63-8034-4381DFA76868}" type="sibTrans" cxnId="{0ED2C470-F52D-4F42-91FD-ECA45A124FAE}">
      <dgm:prSet/>
      <dgm:spPr/>
      <dgm:t>
        <a:bodyPr/>
        <a:lstStyle/>
        <a:p>
          <a:endParaRPr lang="en-US"/>
        </a:p>
      </dgm:t>
    </dgm:pt>
    <dgm:pt modelId="{671E71A9-D359-4D8E-B0B5-95401FC5561C}">
      <dgm:prSet phldrT="[Text]" custT="1"/>
      <dgm:spPr>
        <a:solidFill>
          <a:srgbClr val="92D050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sz="2400" dirty="0" err="1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r>
            <a:rPr lang="en-US" sz="24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2400" dirty="0" err="1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কে</a:t>
          </a:r>
          <a:r>
            <a:rPr lang="en-US" sz="24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’ </a:t>
          </a:r>
          <a:endParaRPr lang="en-US" sz="2400" dirty="0">
            <a:solidFill>
              <a:schemeClr val="accent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511E68-BC28-41C4-8AB6-AD80553B2A4F}" type="parTrans" cxnId="{845E4E48-B22A-4004-A930-435914287ABA}">
      <dgm:prSet/>
      <dgm:spPr/>
      <dgm:t>
        <a:bodyPr/>
        <a:lstStyle/>
        <a:p>
          <a:endParaRPr lang="en-US"/>
        </a:p>
      </dgm:t>
    </dgm:pt>
    <dgm:pt modelId="{900EC89D-DCD8-4C88-8183-03FD3C3C4CB0}" type="sibTrans" cxnId="{845E4E48-B22A-4004-A930-435914287ABA}">
      <dgm:prSet/>
      <dgm:spPr/>
      <dgm:t>
        <a:bodyPr/>
        <a:lstStyle/>
        <a:p>
          <a:endParaRPr lang="en-US"/>
        </a:p>
      </dgm:t>
    </dgm:pt>
    <dgm:pt modelId="{EBC6EA7F-03FD-412F-AA7C-89B42E4C5577}">
      <dgm:prSet custT="1"/>
      <dgm:spPr>
        <a:solidFill>
          <a:schemeClr val="accent3">
            <a:lumMod val="5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sz="24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r>
            <a:rPr lang="en-US" sz="2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en-US" sz="2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‘এ’ </a:t>
          </a:r>
          <a:endParaRPr lang="en-US" sz="24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AC0820-1302-4548-B275-E68406BA15CA}" type="parTrans" cxnId="{00F6BB78-2C9F-4093-8BBA-9874C898C202}">
      <dgm:prSet/>
      <dgm:spPr/>
      <dgm:t>
        <a:bodyPr/>
        <a:lstStyle/>
        <a:p>
          <a:endParaRPr lang="en-US"/>
        </a:p>
      </dgm:t>
    </dgm:pt>
    <dgm:pt modelId="{1716B61E-8DC7-43D7-98BF-94994AC012AF}" type="sibTrans" cxnId="{00F6BB78-2C9F-4093-8BBA-9874C898C202}">
      <dgm:prSet/>
      <dgm:spPr/>
      <dgm:t>
        <a:bodyPr/>
        <a:lstStyle/>
        <a:p>
          <a:endParaRPr lang="en-US"/>
        </a:p>
      </dgm:t>
    </dgm:pt>
    <dgm:pt modelId="{A5282950-9C2F-4D3F-83EC-3797BFFC65E0}">
      <dgm:prSet custT="1"/>
      <dgm:spPr>
        <a:solidFill>
          <a:schemeClr val="accent4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sz="24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endParaRPr lang="en-US" sz="2400" dirty="0" smtClean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‘</a:t>
          </a:r>
          <a:r>
            <a:rPr lang="en-US" sz="24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</a:t>
          </a:r>
          <a:r>
            <a:rPr lang="en-US" sz="2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’ </a:t>
          </a:r>
          <a:endParaRPr lang="en-US" sz="24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59E001-F3D9-48B3-8FE7-5C74F6E01665}" type="parTrans" cxnId="{6F6EEC26-52B3-4B07-898A-B533AFD979D1}">
      <dgm:prSet/>
      <dgm:spPr/>
      <dgm:t>
        <a:bodyPr/>
        <a:lstStyle/>
        <a:p>
          <a:endParaRPr lang="en-US"/>
        </a:p>
      </dgm:t>
    </dgm:pt>
    <dgm:pt modelId="{0079F3A0-D6FD-4E1A-8BD2-99F9D1A7F736}" type="sibTrans" cxnId="{6F6EEC26-52B3-4B07-898A-B533AFD979D1}">
      <dgm:prSet/>
      <dgm:spPr/>
      <dgm:t>
        <a:bodyPr/>
        <a:lstStyle/>
        <a:p>
          <a:endParaRPr lang="en-US"/>
        </a:p>
      </dgm:t>
    </dgm:pt>
    <dgm:pt modelId="{AF0B8EC3-1FDA-4A67-9C08-222773917316}" type="pres">
      <dgm:prSet presAssocID="{41065A39-00DB-47F3-BAB9-CB6781A4B57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3DC82F-8DCC-4761-A8C8-2CFD8E1CC2BC}" type="pres">
      <dgm:prSet presAssocID="{A790C32C-6473-42F9-B3EA-3E75FC6A5B75}" presName="centerShape" presStyleLbl="node0" presStyleIdx="0" presStyleCnt="1"/>
      <dgm:spPr/>
      <dgm:t>
        <a:bodyPr/>
        <a:lstStyle/>
        <a:p>
          <a:endParaRPr lang="en-US"/>
        </a:p>
      </dgm:t>
    </dgm:pt>
    <dgm:pt modelId="{262E5EFB-FDD9-4E33-926E-8997B4FC1B02}" type="pres">
      <dgm:prSet presAssocID="{9DAC0820-1302-4548-B275-E68406BA15CA}" presName="parTrans" presStyleLbl="sibTrans2D1" presStyleIdx="0" presStyleCnt="6"/>
      <dgm:spPr/>
      <dgm:t>
        <a:bodyPr/>
        <a:lstStyle/>
        <a:p>
          <a:endParaRPr lang="en-US"/>
        </a:p>
      </dgm:t>
    </dgm:pt>
    <dgm:pt modelId="{D606A01A-3DAE-45EB-8E42-72A7FD33C860}" type="pres">
      <dgm:prSet presAssocID="{9DAC0820-1302-4548-B275-E68406BA15CA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3A2A02BC-5F4E-4183-BF55-04BAE317788E}" type="pres">
      <dgm:prSet presAssocID="{EBC6EA7F-03FD-412F-AA7C-89B42E4C557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D289F-9664-4CA9-A111-E9F41028711C}" type="pres">
      <dgm:prSet presAssocID="{1159E001-F3D9-48B3-8FE7-5C74F6E01665}" presName="parTrans" presStyleLbl="sibTrans2D1" presStyleIdx="1" presStyleCnt="6"/>
      <dgm:spPr/>
      <dgm:t>
        <a:bodyPr/>
        <a:lstStyle/>
        <a:p>
          <a:endParaRPr lang="en-US"/>
        </a:p>
      </dgm:t>
    </dgm:pt>
    <dgm:pt modelId="{BE046930-AD2E-4A24-AA7E-F455BC1C6C24}" type="pres">
      <dgm:prSet presAssocID="{1159E001-F3D9-48B3-8FE7-5C74F6E01665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66A5D189-E58A-4172-8FF7-A11DEE11C13B}" type="pres">
      <dgm:prSet presAssocID="{A5282950-9C2F-4D3F-83EC-3797BFFC65E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BC8C9-4998-462D-BE53-46CF508286BC}" type="pres">
      <dgm:prSet presAssocID="{239FD485-FF0D-4330-B842-9771F94CCE9E}" presName="parTrans" presStyleLbl="sibTrans2D1" presStyleIdx="2" presStyleCnt="6"/>
      <dgm:spPr/>
      <dgm:t>
        <a:bodyPr/>
        <a:lstStyle/>
        <a:p>
          <a:endParaRPr lang="en-US"/>
        </a:p>
      </dgm:t>
    </dgm:pt>
    <dgm:pt modelId="{9D676E54-22AA-48E3-A773-353F605D3F3F}" type="pres">
      <dgm:prSet presAssocID="{239FD485-FF0D-4330-B842-9771F94CCE9E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C958F0CD-CBF5-4AAE-B4C3-1B52F20EEF8C}" type="pres">
      <dgm:prSet presAssocID="{53D07B01-22F2-44A1-9972-4A3B2EF5C15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C4803-254D-4A90-B275-1D641057DD86}" type="pres">
      <dgm:prSet presAssocID="{CF9C7544-5A3E-45C9-89B4-EA2646AAA664}" presName="parTrans" presStyleLbl="sibTrans2D1" presStyleIdx="3" presStyleCnt="6"/>
      <dgm:spPr/>
      <dgm:t>
        <a:bodyPr/>
        <a:lstStyle/>
        <a:p>
          <a:endParaRPr lang="en-US"/>
        </a:p>
      </dgm:t>
    </dgm:pt>
    <dgm:pt modelId="{FDDF6A3A-70CE-4F64-8885-700B4E583456}" type="pres">
      <dgm:prSet presAssocID="{CF9C7544-5A3E-45C9-89B4-EA2646AAA664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B274EF7F-0473-4769-ABDC-4A7D1A05B16E}" type="pres">
      <dgm:prSet presAssocID="{0E393D5F-7BA7-4766-B649-B17D150D1AD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40C06-93AC-4554-8272-CCDCF1FCF604}" type="pres">
      <dgm:prSet presAssocID="{F83FAE91-7E3C-4270-9306-AF2639F96315}" presName="parTrans" presStyleLbl="sibTrans2D1" presStyleIdx="4" presStyleCnt="6"/>
      <dgm:spPr/>
      <dgm:t>
        <a:bodyPr/>
        <a:lstStyle/>
        <a:p>
          <a:endParaRPr lang="en-US"/>
        </a:p>
      </dgm:t>
    </dgm:pt>
    <dgm:pt modelId="{DCB45A93-EB0C-40F5-8F23-4491E482CA5C}" type="pres">
      <dgm:prSet presAssocID="{F83FAE91-7E3C-4270-9306-AF2639F96315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D9CD83B2-9C37-49DA-83E8-D34CA00F5623}" type="pres">
      <dgm:prSet presAssocID="{9F4414CE-B8E9-40B2-A658-C55785F2ACE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D1344-F908-460F-A9D2-AEDA7DCD6B1C}" type="pres">
      <dgm:prSet presAssocID="{67511E68-BC28-41C4-8AB6-AD80553B2A4F}" presName="parTrans" presStyleLbl="sibTrans2D1" presStyleIdx="5" presStyleCnt="6"/>
      <dgm:spPr/>
      <dgm:t>
        <a:bodyPr/>
        <a:lstStyle/>
        <a:p>
          <a:endParaRPr lang="en-US"/>
        </a:p>
      </dgm:t>
    </dgm:pt>
    <dgm:pt modelId="{5E24C0B4-F90F-446D-AC97-A30BEECE2924}" type="pres">
      <dgm:prSet presAssocID="{67511E68-BC28-41C4-8AB6-AD80553B2A4F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10ABE22E-FCB0-4D47-902C-08A1BEFFE5E2}" type="pres">
      <dgm:prSet presAssocID="{671E71A9-D359-4D8E-B0B5-95401FC5561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5E4E48-B22A-4004-A930-435914287ABA}" srcId="{A790C32C-6473-42F9-B3EA-3E75FC6A5B75}" destId="{671E71A9-D359-4D8E-B0B5-95401FC5561C}" srcOrd="5" destOrd="0" parTransId="{67511E68-BC28-41C4-8AB6-AD80553B2A4F}" sibTransId="{900EC89D-DCD8-4C88-8183-03FD3C3C4CB0}"/>
    <dgm:cxn modelId="{74F672CB-B6D3-4740-A2DC-E863A60D5E13}" srcId="{A790C32C-6473-42F9-B3EA-3E75FC6A5B75}" destId="{53D07B01-22F2-44A1-9972-4A3B2EF5C159}" srcOrd="2" destOrd="0" parTransId="{239FD485-FF0D-4330-B842-9771F94CCE9E}" sibTransId="{77B18A8D-CD61-4F5A-9012-B72ECF9B54F2}"/>
    <dgm:cxn modelId="{B4EE3D9C-C5B9-4820-88E9-6F564A6300D2}" type="presOf" srcId="{67511E68-BC28-41C4-8AB6-AD80553B2A4F}" destId="{723D1344-F908-460F-A9D2-AEDA7DCD6B1C}" srcOrd="0" destOrd="0" presId="urn:microsoft.com/office/officeart/2005/8/layout/radial5"/>
    <dgm:cxn modelId="{58CCE35A-2D93-4AB1-862F-04B90F6B7664}" type="presOf" srcId="{41065A39-00DB-47F3-BAB9-CB6781A4B57A}" destId="{AF0B8EC3-1FDA-4A67-9C08-222773917316}" srcOrd="0" destOrd="0" presId="urn:microsoft.com/office/officeart/2005/8/layout/radial5"/>
    <dgm:cxn modelId="{8013BC02-40CB-47AA-A34E-D61AAC91ED2C}" type="presOf" srcId="{CF9C7544-5A3E-45C9-89B4-EA2646AAA664}" destId="{FDDF6A3A-70CE-4F64-8885-700B4E583456}" srcOrd="1" destOrd="0" presId="urn:microsoft.com/office/officeart/2005/8/layout/radial5"/>
    <dgm:cxn modelId="{4BE18BA5-2C58-4945-BA67-A2399A5D27E0}" type="presOf" srcId="{671E71A9-D359-4D8E-B0B5-95401FC5561C}" destId="{10ABE22E-FCB0-4D47-902C-08A1BEFFE5E2}" srcOrd="0" destOrd="0" presId="urn:microsoft.com/office/officeart/2005/8/layout/radial5"/>
    <dgm:cxn modelId="{00F6BB78-2C9F-4093-8BBA-9874C898C202}" srcId="{A790C32C-6473-42F9-B3EA-3E75FC6A5B75}" destId="{EBC6EA7F-03FD-412F-AA7C-89B42E4C5577}" srcOrd="0" destOrd="0" parTransId="{9DAC0820-1302-4548-B275-E68406BA15CA}" sibTransId="{1716B61E-8DC7-43D7-98BF-94994AC012AF}"/>
    <dgm:cxn modelId="{5532C25D-E028-496D-BD60-B5339D527D17}" type="presOf" srcId="{9DAC0820-1302-4548-B275-E68406BA15CA}" destId="{262E5EFB-FDD9-4E33-926E-8997B4FC1B02}" srcOrd="0" destOrd="0" presId="urn:microsoft.com/office/officeart/2005/8/layout/radial5"/>
    <dgm:cxn modelId="{15817C2F-C6CC-4181-B30A-AD7D5FE229CB}" type="presOf" srcId="{239FD485-FF0D-4330-B842-9771F94CCE9E}" destId="{9D676E54-22AA-48E3-A773-353F605D3F3F}" srcOrd="1" destOrd="0" presId="urn:microsoft.com/office/officeart/2005/8/layout/radial5"/>
    <dgm:cxn modelId="{DE143FD6-E126-4EAB-A854-74A3AC6E2D79}" type="presOf" srcId="{F83FAE91-7E3C-4270-9306-AF2639F96315}" destId="{DCB45A93-EB0C-40F5-8F23-4491E482CA5C}" srcOrd="1" destOrd="0" presId="urn:microsoft.com/office/officeart/2005/8/layout/radial5"/>
    <dgm:cxn modelId="{465CD67F-1A24-4094-8DA6-0BE2E91A5A74}" type="presOf" srcId="{239FD485-FF0D-4330-B842-9771F94CCE9E}" destId="{1FDBC8C9-4998-462D-BE53-46CF508286BC}" srcOrd="0" destOrd="0" presId="urn:microsoft.com/office/officeart/2005/8/layout/radial5"/>
    <dgm:cxn modelId="{D70E38A8-5A34-49BD-941A-6D0F2F471128}" type="presOf" srcId="{9DAC0820-1302-4548-B275-E68406BA15CA}" destId="{D606A01A-3DAE-45EB-8E42-72A7FD33C860}" srcOrd="1" destOrd="0" presId="urn:microsoft.com/office/officeart/2005/8/layout/radial5"/>
    <dgm:cxn modelId="{8A0A9EC0-431C-480C-91E9-9FD40E63E93A}" srcId="{A790C32C-6473-42F9-B3EA-3E75FC6A5B75}" destId="{0E393D5F-7BA7-4766-B649-B17D150D1AD1}" srcOrd="3" destOrd="0" parTransId="{CF9C7544-5A3E-45C9-89B4-EA2646AAA664}" sibTransId="{F9971C50-4012-4908-84C3-C6056DE7D13C}"/>
    <dgm:cxn modelId="{D04F7E8F-40CD-4589-9D17-E710F56E93DD}" type="presOf" srcId="{A790C32C-6473-42F9-B3EA-3E75FC6A5B75}" destId="{6D3DC82F-8DCC-4761-A8C8-2CFD8E1CC2BC}" srcOrd="0" destOrd="0" presId="urn:microsoft.com/office/officeart/2005/8/layout/radial5"/>
    <dgm:cxn modelId="{0ED2C470-F52D-4F42-91FD-ECA45A124FAE}" srcId="{A790C32C-6473-42F9-B3EA-3E75FC6A5B75}" destId="{9F4414CE-B8E9-40B2-A658-C55785F2ACE9}" srcOrd="4" destOrd="0" parTransId="{F83FAE91-7E3C-4270-9306-AF2639F96315}" sibTransId="{EBCADAE1-43B3-4A63-8034-4381DFA76868}"/>
    <dgm:cxn modelId="{C4A89938-FFBD-4EF8-8875-63A075A59058}" type="presOf" srcId="{0E393D5F-7BA7-4766-B649-B17D150D1AD1}" destId="{B274EF7F-0473-4769-ABDC-4A7D1A05B16E}" srcOrd="0" destOrd="0" presId="urn:microsoft.com/office/officeart/2005/8/layout/radial5"/>
    <dgm:cxn modelId="{8439DB7F-982A-41D7-A93E-98374B179315}" type="presOf" srcId="{F83FAE91-7E3C-4270-9306-AF2639F96315}" destId="{18340C06-93AC-4554-8272-CCDCF1FCF604}" srcOrd="0" destOrd="0" presId="urn:microsoft.com/office/officeart/2005/8/layout/radial5"/>
    <dgm:cxn modelId="{B55DF571-68EA-4D43-BEB1-C74CAFEE2A35}" type="presOf" srcId="{A5282950-9C2F-4D3F-83EC-3797BFFC65E0}" destId="{66A5D189-E58A-4172-8FF7-A11DEE11C13B}" srcOrd="0" destOrd="0" presId="urn:microsoft.com/office/officeart/2005/8/layout/radial5"/>
    <dgm:cxn modelId="{C107FC0F-7C3A-4601-9DD2-AC2BA73793F2}" type="presOf" srcId="{1159E001-F3D9-48B3-8FE7-5C74F6E01665}" destId="{4DAD289F-9664-4CA9-A111-E9F41028711C}" srcOrd="0" destOrd="0" presId="urn:microsoft.com/office/officeart/2005/8/layout/radial5"/>
    <dgm:cxn modelId="{6F6EEC26-52B3-4B07-898A-B533AFD979D1}" srcId="{A790C32C-6473-42F9-B3EA-3E75FC6A5B75}" destId="{A5282950-9C2F-4D3F-83EC-3797BFFC65E0}" srcOrd="1" destOrd="0" parTransId="{1159E001-F3D9-48B3-8FE7-5C74F6E01665}" sibTransId="{0079F3A0-D6FD-4E1A-8BD2-99F9D1A7F736}"/>
    <dgm:cxn modelId="{46B67668-3ABB-42C3-A1E7-FE75F479D43A}" srcId="{41065A39-00DB-47F3-BAB9-CB6781A4B57A}" destId="{A790C32C-6473-42F9-B3EA-3E75FC6A5B75}" srcOrd="0" destOrd="0" parTransId="{A2504FBE-6151-46C8-A5AE-4AF784CA747E}" sibTransId="{2BBAE761-281F-45A1-AA10-A43210642BCD}"/>
    <dgm:cxn modelId="{02742C2E-5073-4B78-BA95-B8F9BCCAA3FA}" type="presOf" srcId="{67511E68-BC28-41C4-8AB6-AD80553B2A4F}" destId="{5E24C0B4-F90F-446D-AC97-A30BEECE2924}" srcOrd="1" destOrd="0" presId="urn:microsoft.com/office/officeart/2005/8/layout/radial5"/>
    <dgm:cxn modelId="{940EB69B-491C-4717-AD47-4DD240C3C531}" type="presOf" srcId="{9F4414CE-B8E9-40B2-A658-C55785F2ACE9}" destId="{D9CD83B2-9C37-49DA-83E8-D34CA00F5623}" srcOrd="0" destOrd="0" presId="urn:microsoft.com/office/officeart/2005/8/layout/radial5"/>
    <dgm:cxn modelId="{068FCF72-052C-4129-8826-764E24FF2E4A}" type="presOf" srcId="{53D07B01-22F2-44A1-9972-4A3B2EF5C159}" destId="{C958F0CD-CBF5-4AAE-B4C3-1B52F20EEF8C}" srcOrd="0" destOrd="0" presId="urn:microsoft.com/office/officeart/2005/8/layout/radial5"/>
    <dgm:cxn modelId="{5B63FA90-2C4E-4CBA-BA4D-EA6A6D3D65B9}" type="presOf" srcId="{1159E001-F3D9-48B3-8FE7-5C74F6E01665}" destId="{BE046930-AD2E-4A24-AA7E-F455BC1C6C24}" srcOrd="1" destOrd="0" presId="urn:microsoft.com/office/officeart/2005/8/layout/radial5"/>
    <dgm:cxn modelId="{8C426603-0450-4B52-ACBE-441358456274}" type="presOf" srcId="{CF9C7544-5A3E-45C9-89B4-EA2646AAA664}" destId="{ED8C4803-254D-4A90-B275-1D641057DD86}" srcOrd="0" destOrd="0" presId="urn:microsoft.com/office/officeart/2005/8/layout/radial5"/>
    <dgm:cxn modelId="{DCEC9504-6E96-4F63-A63B-FE2C3933F337}" type="presOf" srcId="{EBC6EA7F-03FD-412F-AA7C-89B42E4C5577}" destId="{3A2A02BC-5F4E-4183-BF55-04BAE317788E}" srcOrd="0" destOrd="0" presId="urn:microsoft.com/office/officeart/2005/8/layout/radial5"/>
    <dgm:cxn modelId="{D4B7F91A-D8DB-4BA9-A16D-CABAB7051214}" type="presParOf" srcId="{AF0B8EC3-1FDA-4A67-9C08-222773917316}" destId="{6D3DC82F-8DCC-4761-A8C8-2CFD8E1CC2BC}" srcOrd="0" destOrd="0" presId="urn:microsoft.com/office/officeart/2005/8/layout/radial5"/>
    <dgm:cxn modelId="{487C6983-EBF8-4C96-8ED5-497980792C66}" type="presParOf" srcId="{AF0B8EC3-1FDA-4A67-9C08-222773917316}" destId="{262E5EFB-FDD9-4E33-926E-8997B4FC1B02}" srcOrd="1" destOrd="0" presId="urn:microsoft.com/office/officeart/2005/8/layout/radial5"/>
    <dgm:cxn modelId="{D95E071C-ED36-4300-9C24-755DD3CE548C}" type="presParOf" srcId="{262E5EFB-FDD9-4E33-926E-8997B4FC1B02}" destId="{D606A01A-3DAE-45EB-8E42-72A7FD33C860}" srcOrd="0" destOrd="0" presId="urn:microsoft.com/office/officeart/2005/8/layout/radial5"/>
    <dgm:cxn modelId="{4A9E2106-DD14-4C0F-A9FB-8F26FFC3B9C3}" type="presParOf" srcId="{AF0B8EC3-1FDA-4A67-9C08-222773917316}" destId="{3A2A02BC-5F4E-4183-BF55-04BAE317788E}" srcOrd="2" destOrd="0" presId="urn:microsoft.com/office/officeart/2005/8/layout/radial5"/>
    <dgm:cxn modelId="{C01D02E0-A06F-416C-8ACA-11FA2429C897}" type="presParOf" srcId="{AF0B8EC3-1FDA-4A67-9C08-222773917316}" destId="{4DAD289F-9664-4CA9-A111-E9F41028711C}" srcOrd="3" destOrd="0" presId="urn:microsoft.com/office/officeart/2005/8/layout/radial5"/>
    <dgm:cxn modelId="{56F98C27-9487-43C6-BF78-A54F0DA87405}" type="presParOf" srcId="{4DAD289F-9664-4CA9-A111-E9F41028711C}" destId="{BE046930-AD2E-4A24-AA7E-F455BC1C6C24}" srcOrd="0" destOrd="0" presId="urn:microsoft.com/office/officeart/2005/8/layout/radial5"/>
    <dgm:cxn modelId="{EDAC5493-9AEF-4F5F-872F-1E3E9B9A07B8}" type="presParOf" srcId="{AF0B8EC3-1FDA-4A67-9C08-222773917316}" destId="{66A5D189-E58A-4172-8FF7-A11DEE11C13B}" srcOrd="4" destOrd="0" presId="urn:microsoft.com/office/officeart/2005/8/layout/radial5"/>
    <dgm:cxn modelId="{7752A3AE-63EF-4299-8DDB-9669B6B4E0AD}" type="presParOf" srcId="{AF0B8EC3-1FDA-4A67-9C08-222773917316}" destId="{1FDBC8C9-4998-462D-BE53-46CF508286BC}" srcOrd="5" destOrd="0" presId="urn:microsoft.com/office/officeart/2005/8/layout/radial5"/>
    <dgm:cxn modelId="{02766DAD-75A8-49BB-AAB1-F19B5C602C7D}" type="presParOf" srcId="{1FDBC8C9-4998-462D-BE53-46CF508286BC}" destId="{9D676E54-22AA-48E3-A773-353F605D3F3F}" srcOrd="0" destOrd="0" presId="urn:microsoft.com/office/officeart/2005/8/layout/radial5"/>
    <dgm:cxn modelId="{2257899C-413E-4447-9596-A58D45B07448}" type="presParOf" srcId="{AF0B8EC3-1FDA-4A67-9C08-222773917316}" destId="{C958F0CD-CBF5-4AAE-B4C3-1B52F20EEF8C}" srcOrd="6" destOrd="0" presId="urn:microsoft.com/office/officeart/2005/8/layout/radial5"/>
    <dgm:cxn modelId="{D44CCDFE-2055-44D6-B174-2460B9DABA8A}" type="presParOf" srcId="{AF0B8EC3-1FDA-4A67-9C08-222773917316}" destId="{ED8C4803-254D-4A90-B275-1D641057DD86}" srcOrd="7" destOrd="0" presId="urn:microsoft.com/office/officeart/2005/8/layout/radial5"/>
    <dgm:cxn modelId="{41211C79-6880-46B6-A64C-9901C5CB613B}" type="presParOf" srcId="{ED8C4803-254D-4A90-B275-1D641057DD86}" destId="{FDDF6A3A-70CE-4F64-8885-700B4E583456}" srcOrd="0" destOrd="0" presId="urn:microsoft.com/office/officeart/2005/8/layout/radial5"/>
    <dgm:cxn modelId="{5127796A-DF39-4881-A43D-DC4CCD60F7AA}" type="presParOf" srcId="{AF0B8EC3-1FDA-4A67-9C08-222773917316}" destId="{B274EF7F-0473-4769-ABDC-4A7D1A05B16E}" srcOrd="8" destOrd="0" presId="urn:microsoft.com/office/officeart/2005/8/layout/radial5"/>
    <dgm:cxn modelId="{ED388376-2665-4AFF-B794-D2FFCC8AA2F9}" type="presParOf" srcId="{AF0B8EC3-1FDA-4A67-9C08-222773917316}" destId="{18340C06-93AC-4554-8272-CCDCF1FCF604}" srcOrd="9" destOrd="0" presId="urn:microsoft.com/office/officeart/2005/8/layout/radial5"/>
    <dgm:cxn modelId="{B26F2E21-37D0-4496-AF60-7643579A06CF}" type="presParOf" srcId="{18340C06-93AC-4554-8272-CCDCF1FCF604}" destId="{DCB45A93-EB0C-40F5-8F23-4491E482CA5C}" srcOrd="0" destOrd="0" presId="urn:microsoft.com/office/officeart/2005/8/layout/radial5"/>
    <dgm:cxn modelId="{36ED15DA-B8A4-44E6-B089-3321A0F2A8C5}" type="presParOf" srcId="{AF0B8EC3-1FDA-4A67-9C08-222773917316}" destId="{D9CD83B2-9C37-49DA-83E8-D34CA00F5623}" srcOrd="10" destOrd="0" presId="urn:microsoft.com/office/officeart/2005/8/layout/radial5"/>
    <dgm:cxn modelId="{85EBA1E1-115C-4A3D-8B86-4D9D41028E8D}" type="presParOf" srcId="{AF0B8EC3-1FDA-4A67-9C08-222773917316}" destId="{723D1344-F908-460F-A9D2-AEDA7DCD6B1C}" srcOrd="11" destOrd="0" presId="urn:microsoft.com/office/officeart/2005/8/layout/radial5"/>
    <dgm:cxn modelId="{59BE9B10-94F8-41A4-AE2A-3614D80E2237}" type="presParOf" srcId="{723D1344-F908-460F-A9D2-AEDA7DCD6B1C}" destId="{5E24C0B4-F90F-446D-AC97-A30BEECE2924}" srcOrd="0" destOrd="0" presId="urn:microsoft.com/office/officeart/2005/8/layout/radial5"/>
    <dgm:cxn modelId="{5AEE94C1-4578-4F2A-8FC8-67ECCAEF6B5D}" type="presParOf" srcId="{AF0B8EC3-1FDA-4A67-9C08-222773917316}" destId="{10ABE22E-FCB0-4D47-902C-08A1BEFFE5E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DC82F-8DCC-4761-A8C8-2CFD8E1CC2BC}">
      <dsp:nvSpPr>
        <dsp:cNvPr id="0" name=""/>
        <dsp:cNvSpPr/>
      </dsp:nvSpPr>
      <dsp:spPr>
        <a:xfrm>
          <a:off x="2489963" y="1705607"/>
          <a:ext cx="1216239" cy="121623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endParaRPr lang="en-US" sz="24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68077" y="1883721"/>
        <a:ext cx="860011" cy="860011"/>
      </dsp:txXfrm>
    </dsp:sp>
    <dsp:sp modelId="{262E5EFB-FDD9-4E33-926E-8997B4FC1B02}">
      <dsp:nvSpPr>
        <dsp:cNvPr id="0" name=""/>
        <dsp:cNvSpPr/>
      </dsp:nvSpPr>
      <dsp:spPr>
        <a:xfrm rot="16200000">
          <a:off x="2969148" y="1262872"/>
          <a:ext cx="257868" cy="413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007828" y="1384256"/>
        <a:ext cx="180508" cy="248113"/>
      </dsp:txXfrm>
    </dsp:sp>
    <dsp:sp modelId="{3A2A02BC-5F4E-4183-BF55-04BAE317788E}">
      <dsp:nvSpPr>
        <dsp:cNvPr id="0" name=""/>
        <dsp:cNvSpPr/>
      </dsp:nvSpPr>
      <dsp:spPr>
        <a:xfrm>
          <a:off x="2489963" y="2823"/>
          <a:ext cx="1216239" cy="1216239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r>
            <a:rPr lang="en-US" sz="24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‘এ’ </a:t>
          </a:r>
          <a:endParaRPr lang="en-US" sz="24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68077" y="180937"/>
        <a:ext cx="860011" cy="860011"/>
      </dsp:txXfrm>
    </dsp:sp>
    <dsp:sp modelId="{4DAD289F-9664-4CA9-A111-E9F41028711C}">
      <dsp:nvSpPr>
        <dsp:cNvPr id="0" name=""/>
        <dsp:cNvSpPr/>
      </dsp:nvSpPr>
      <dsp:spPr>
        <a:xfrm rot="19800000">
          <a:off x="3700155" y="1684919"/>
          <a:ext cx="257868" cy="413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705337" y="1786963"/>
        <a:ext cx="180508" cy="248113"/>
      </dsp:txXfrm>
    </dsp:sp>
    <dsp:sp modelId="{66A5D189-E58A-4172-8FF7-A11DEE11C13B}">
      <dsp:nvSpPr>
        <dsp:cNvPr id="0" name=""/>
        <dsp:cNvSpPr/>
      </dsp:nvSpPr>
      <dsp:spPr>
        <a:xfrm>
          <a:off x="3964617" y="854215"/>
          <a:ext cx="1216239" cy="1216239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endParaRPr lang="en-US" sz="2400" kern="1200" dirty="0" smtClean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‘</a:t>
          </a:r>
          <a:r>
            <a:rPr lang="en-US" sz="24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</a:t>
          </a:r>
          <a:r>
            <a:rPr lang="en-US" sz="24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’ </a:t>
          </a:r>
          <a:endParaRPr lang="en-US" sz="24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42731" y="1032329"/>
        <a:ext cx="860011" cy="860011"/>
      </dsp:txXfrm>
    </dsp:sp>
    <dsp:sp modelId="{1FDBC8C9-4998-462D-BE53-46CF508286BC}">
      <dsp:nvSpPr>
        <dsp:cNvPr id="0" name=""/>
        <dsp:cNvSpPr/>
      </dsp:nvSpPr>
      <dsp:spPr>
        <a:xfrm rot="1800000">
          <a:off x="3700155" y="2529013"/>
          <a:ext cx="257868" cy="413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705337" y="2592377"/>
        <a:ext cx="180508" cy="248113"/>
      </dsp:txXfrm>
    </dsp:sp>
    <dsp:sp modelId="{C958F0CD-CBF5-4AAE-B4C3-1B52F20EEF8C}">
      <dsp:nvSpPr>
        <dsp:cNvPr id="0" name=""/>
        <dsp:cNvSpPr/>
      </dsp:nvSpPr>
      <dsp:spPr>
        <a:xfrm>
          <a:off x="3964617" y="2556999"/>
          <a:ext cx="1216239" cy="1216239"/>
        </a:xfrm>
        <a:prstGeom prst="ellipse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r>
            <a:rPr lang="en-US" sz="2400" kern="12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2400" kern="1200" dirty="0" err="1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</a:t>
          </a:r>
          <a:r>
            <a:rPr lang="en-US" sz="2400" kern="12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’ </a:t>
          </a:r>
          <a:endParaRPr lang="en-US" sz="2400" kern="1200" dirty="0">
            <a:solidFill>
              <a:schemeClr val="accent6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42731" y="2735113"/>
        <a:ext cx="860011" cy="860011"/>
      </dsp:txXfrm>
    </dsp:sp>
    <dsp:sp modelId="{ED8C4803-254D-4A90-B275-1D641057DD86}">
      <dsp:nvSpPr>
        <dsp:cNvPr id="0" name=""/>
        <dsp:cNvSpPr/>
      </dsp:nvSpPr>
      <dsp:spPr>
        <a:xfrm rot="5400000">
          <a:off x="2969148" y="2951060"/>
          <a:ext cx="257868" cy="413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007828" y="2995084"/>
        <a:ext cx="180508" cy="248113"/>
      </dsp:txXfrm>
    </dsp:sp>
    <dsp:sp modelId="{B274EF7F-0473-4769-ABDC-4A7D1A05B16E}">
      <dsp:nvSpPr>
        <dsp:cNvPr id="0" name=""/>
        <dsp:cNvSpPr/>
      </dsp:nvSpPr>
      <dsp:spPr>
        <a:xfrm>
          <a:off x="2489963" y="3408391"/>
          <a:ext cx="1216239" cy="1216239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endParaRPr lang="en-US" sz="2400" kern="1200" dirty="0" smtClean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‘</a:t>
          </a:r>
          <a:r>
            <a:rPr lang="en-US" sz="24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</a:t>
          </a:r>
          <a:r>
            <a:rPr lang="en-US" sz="24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’ </a:t>
          </a:r>
          <a:endParaRPr lang="en-US" sz="24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68077" y="3586505"/>
        <a:ext cx="860011" cy="860011"/>
      </dsp:txXfrm>
    </dsp:sp>
    <dsp:sp modelId="{18340C06-93AC-4554-8272-CCDCF1FCF604}">
      <dsp:nvSpPr>
        <dsp:cNvPr id="0" name=""/>
        <dsp:cNvSpPr/>
      </dsp:nvSpPr>
      <dsp:spPr>
        <a:xfrm rot="9000000">
          <a:off x="2238142" y="2529013"/>
          <a:ext cx="257868" cy="413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310320" y="2592377"/>
        <a:ext cx="180508" cy="248113"/>
      </dsp:txXfrm>
    </dsp:sp>
    <dsp:sp modelId="{D9CD83B2-9C37-49DA-83E8-D34CA00F5623}">
      <dsp:nvSpPr>
        <dsp:cNvPr id="0" name=""/>
        <dsp:cNvSpPr/>
      </dsp:nvSpPr>
      <dsp:spPr>
        <a:xfrm>
          <a:off x="1015309" y="2556999"/>
          <a:ext cx="1216239" cy="1216239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r>
            <a:rPr lang="en-US" sz="24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‘ই’</a:t>
          </a:r>
          <a:endParaRPr lang="en-US" sz="24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93423" y="2735113"/>
        <a:ext cx="860011" cy="860011"/>
      </dsp:txXfrm>
    </dsp:sp>
    <dsp:sp modelId="{723D1344-F908-460F-A9D2-AEDA7DCD6B1C}">
      <dsp:nvSpPr>
        <dsp:cNvPr id="0" name=""/>
        <dsp:cNvSpPr/>
      </dsp:nvSpPr>
      <dsp:spPr>
        <a:xfrm rot="12600000">
          <a:off x="2238142" y="1684919"/>
          <a:ext cx="257868" cy="413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310320" y="1786963"/>
        <a:ext cx="180508" cy="248113"/>
      </dsp:txXfrm>
    </dsp:sp>
    <dsp:sp modelId="{10ABE22E-FCB0-4D47-902C-08A1BEFFE5E2}">
      <dsp:nvSpPr>
        <dsp:cNvPr id="0" name=""/>
        <dsp:cNvSpPr/>
      </dsp:nvSpPr>
      <dsp:spPr>
        <a:xfrm>
          <a:off x="1015309" y="854215"/>
          <a:ext cx="1216239" cy="121623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r>
            <a:rPr lang="en-US" sz="2400" kern="12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2400" kern="1200" dirty="0" err="1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কে</a:t>
          </a:r>
          <a:r>
            <a:rPr lang="en-US" sz="2400" kern="12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’ </a:t>
          </a:r>
          <a:endParaRPr lang="en-US" sz="2400" kern="1200" dirty="0">
            <a:solidFill>
              <a:schemeClr val="accent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93423" y="1032329"/>
        <a:ext cx="860011" cy="860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tm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81800"/>
          </a:xfrm>
          <a:prstGeom prst="rect">
            <a:avLst/>
          </a:prstGeom>
          <a:solidFill>
            <a:srgbClr val="164E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76200" y="-76200"/>
            <a:ext cx="9220200" cy="6858000"/>
            <a:chOff x="-76200" y="-76200"/>
            <a:chExt cx="9220200" cy="6858000"/>
          </a:xfrm>
        </p:grpSpPr>
        <p:sp>
          <p:nvSpPr>
            <p:cNvPr id="3" name="Frame 2"/>
            <p:cNvSpPr/>
            <p:nvPr/>
          </p:nvSpPr>
          <p:spPr>
            <a:xfrm>
              <a:off x="-76200" y="-76200"/>
              <a:ext cx="9220200" cy="6858000"/>
            </a:xfrm>
            <a:prstGeom prst="frame">
              <a:avLst>
                <a:gd name="adj1" fmla="val 1918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76200"/>
              <a:ext cx="8915400" cy="65532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209800" y="533400"/>
              <a:ext cx="4343400" cy="2215991"/>
            </a:xfrm>
            <a:prstGeom prst="rect">
              <a:avLst/>
            </a:prstGeom>
            <a:noFill/>
          </p:spPr>
          <p:txBody>
            <a:bodyPr wrap="square" rtlCol="0">
              <a:prstTxWarp prst="textInflate">
                <a:avLst/>
              </a:prstTxWarp>
              <a:spAutoFit/>
            </a:bodyPr>
            <a:lstStyle/>
            <a:p>
              <a:pPr algn="ctr"/>
              <a:r>
                <a:rPr lang="en-US" sz="138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13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49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23" y="38100"/>
            <a:ext cx="9144000" cy="6781800"/>
          </a:xfrm>
          <a:prstGeom prst="rect">
            <a:avLst/>
          </a:prstGeom>
          <a:solidFill>
            <a:srgbClr val="164E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-76200" y="-76200"/>
            <a:ext cx="9220200" cy="6858000"/>
          </a:xfrm>
          <a:prstGeom prst="frame">
            <a:avLst>
              <a:gd name="adj1" fmla="val 19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555407"/>
              </p:ext>
            </p:extLst>
          </p:nvPr>
        </p:nvGraphicFramePr>
        <p:xfrm>
          <a:off x="2663825" y="3184525"/>
          <a:ext cx="38163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Packager Shell Object" showAsIcon="1" r:id="rId3" imgW="3816720" imgH="488520" progId="Package">
                  <p:embed/>
                </p:oleObj>
              </mc:Choice>
              <mc:Fallback>
                <p:oleObj name="Packager Shell Object" showAsIcon="1" r:id="rId3" imgW="381672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3825" y="3184525"/>
                        <a:ext cx="381635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9700" y="1176764"/>
            <a:ext cx="6172200" cy="830997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505" y="1425096"/>
            <a:ext cx="1478591" cy="7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455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76200" y="-120445"/>
            <a:ext cx="9271819" cy="6902245"/>
            <a:chOff x="-76200" y="-120445"/>
            <a:chExt cx="9271819" cy="6902245"/>
          </a:xfrm>
        </p:grpSpPr>
        <p:sp>
          <p:nvSpPr>
            <p:cNvPr id="2" name="Rectangle 1"/>
            <p:cNvSpPr/>
            <p:nvPr/>
          </p:nvSpPr>
          <p:spPr>
            <a:xfrm>
              <a:off x="51619" y="-120445"/>
              <a:ext cx="9144000" cy="6781800"/>
            </a:xfrm>
            <a:prstGeom prst="rect">
              <a:avLst/>
            </a:prstGeom>
            <a:solidFill>
              <a:srgbClr val="164E2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Frame 2"/>
            <p:cNvSpPr/>
            <p:nvPr/>
          </p:nvSpPr>
          <p:spPr>
            <a:xfrm>
              <a:off x="-76200" y="-76200"/>
              <a:ext cx="9220200" cy="6858000"/>
            </a:xfrm>
            <a:prstGeom prst="frame">
              <a:avLst>
                <a:gd name="adj1" fmla="val 1918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33600" y="304800"/>
            <a:ext cx="4800600" cy="58477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‘এ’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62" y="1223195"/>
            <a:ext cx="2590800" cy="1785354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7" y="1233027"/>
            <a:ext cx="2638425" cy="177552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282" y="1223195"/>
            <a:ext cx="2590800" cy="177552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38921"/>
            <a:ext cx="2590801" cy="1820904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908" y="4002048"/>
            <a:ext cx="2580968" cy="1852859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14400" y="3269499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2119" y="322177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0793" y="3253952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6057193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7928" y="5982612"/>
            <a:ext cx="1510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পালং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69393" y="6016818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 descr="D:\FFOutput\Picture2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438" y="4038920"/>
            <a:ext cx="2829462" cy="1829505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90" y="0"/>
            <a:ext cx="9144000" cy="6781800"/>
          </a:xfrm>
          <a:prstGeom prst="rect">
            <a:avLst/>
          </a:prstGeom>
          <a:solidFill>
            <a:srgbClr val="164E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-76200" y="-76200"/>
            <a:ext cx="9220200" cy="6858000"/>
          </a:xfrm>
          <a:prstGeom prst="frame">
            <a:avLst>
              <a:gd name="adj1" fmla="val 19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721049" y="305293"/>
            <a:ext cx="5625700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600" u="sng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‘এ’-এর অভাবজনিত কারণে</a:t>
            </a:r>
            <a:endParaRPr lang="en-US" sz="3600" u="sng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2468144" y="5526490"/>
            <a:ext cx="4131509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শিশুদের রাতকানা রোগ হয়</a:t>
            </a:r>
            <a:endParaRPr lang="en-US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:\FFOutput\Picture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5" y="1600200"/>
            <a:ext cx="3831305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243" y="1600199"/>
            <a:ext cx="3513957" cy="33173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214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65" y="0"/>
            <a:ext cx="9144000" cy="6781800"/>
          </a:xfrm>
          <a:prstGeom prst="rect">
            <a:avLst/>
          </a:prstGeom>
          <a:solidFill>
            <a:srgbClr val="164E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-76200" y="-76200"/>
            <a:ext cx="9220200" cy="6858000"/>
          </a:xfrm>
          <a:prstGeom prst="frame">
            <a:avLst>
              <a:gd name="adj1" fmla="val 19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04800"/>
            <a:ext cx="480060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D:\FFOutput\Picture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6" y="3962400"/>
            <a:ext cx="3488452" cy="2026625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15" y="3962400"/>
            <a:ext cx="3347883" cy="2026625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442279" y="6065225"/>
            <a:ext cx="983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6104137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বাঁধা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65744" y="3328444"/>
            <a:ext cx="1260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কলিজা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D:\FFOutput\Picture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6" y="1194375"/>
            <a:ext cx="3488452" cy="2006025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9200" y="331246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দুগ্ধ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115" y="1194374"/>
            <a:ext cx="3347883" cy="2006025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00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42402"/>
            <a:ext cx="9220200" cy="6858000"/>
            <a:chOff x="-71283" y="-304904"/>
            <a:chExt cx="9220200" cy="6858000"/>
          </a:xfrm>
        </p:grpSpPr>
        <p:sp>
          <p:nvSpPr>
            <p:cNvPr id="2" name="Rectangle 1"/>
            <p:cNvSpPr/>
            <p:nvPr/>
          </p:nvSpPr>
          <p:spPr>
            <a:xfrm>
              <a:off x="-56535" y="-285239"/>
              <a:ext cx="9144000" cy="6781800"/>
            </a:xfrm>
            <a:prstGeom prst="rect">
              <a:avLst/>
            </a:prstGeom>
            <a:solidFill>
              <a:srgbClr val="164E2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ame 2"/>
            <p:cNvSpPr/>
            <p:nvPr/>
          </p:nvSpPr>
          <p:spPr>
            <a:xfrm>
              <a:off x="-71283" y="-304904"/>
              <a:ext cx="9220200" cy="6858000"/>
            </a:xfrm>
            <a:prstGeom prst="frame">
              <a:avLst>
                <a:gd name="adj1" fmla="val 1918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76400" y="304800"/>
            <a:ext cx="5334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59" y="1226435"/>
            <a:ext cx="3505200" cy="212636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207383"/>
            <a:ext cx="3785420" cy="2145417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157748" y="3745348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3605981"/>
            <a:ext cx="126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পেলেগ্রা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523" y="3764453"/>
            <a:ext cx="3657600" cy="2172563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886200" y="6094833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নিউরপ্যাথি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4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106947"/>
            <a:ext cx="9220200" cy="6858000"/>
            <a:chOff x="-76200" y="-76200"/>
            <a:chExt cx="92202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781800"/>
            </a:xfrm>
            <a:prstGeom prst="rect">
              <a:avLst/>
            </a:prstGeom>
            <a:solidFill>
              <a:srgbClr val="164E2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ame 2"/>
            <p:cNvSpPr/>
            <p:nvPr/>
          </p:nvSpPr>
          <p:spPr>
            <a:xfrm>
              <a:off x="-76200" y="-76200"/>
              <a:ext cx="9220200" cy="6858000"/>
            </a:xfrm>
            <a:prstGeom prst="frame">
              <a:avLst>
                <a:gd name="adj1" fmla="val 1918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33600" y="304800"/>
            <a:ext cx="4800600" cy="58477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76" y="1164878"/>
            <a:ext cx="3532623" cy="203552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542" y="1164878"/>
            <a:ext cx="3660058" cy="2035522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8" name="Picture 7" descr="D:\FFOutput\Picture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88" y="3971928"/>
            <a:ext cx="3498018" cy="2109628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82097" y="3355331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4271" y="3276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7670" y="6105808"/>
            <a:ext cx="1230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543" y="3971928"/>
            <a:ext cx="3660058" cy="2109628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904271" y="6130914"/>
            <a:ext cx="1410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টমেটো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3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910" y="-38100"/>
            <a:ext cx="9144000" cy="6781800"/>
          </a:xfrm>
          <a:prstGeom prst="rect">
            <a:avLst/>
          </a:prstGeom>
          <a:solidFill>
            <a:srgbClr val="164E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-76200" y="-76200"/>
            <a:ext cx="9220200" cy="6858000"/>
          </a:xfrm>
          <a:prstGeom prst="frame">
            <a:avLst>
              <a:gd name="adj1" fmla="val 19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304800"/>
            <a:ext cx="53340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910" y="1638300"/>
            <a:ext cx="3886200" cy="320040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3810000" cy="327660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429000" y="5410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স্কার্ভি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85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6200" y="-76200"/>
            <a:ext cx="9220200" cy="6858000"/>
            <a:chOff x="-76200" y="-76200"/>
            <a:chExt cx="9220200" cy="6858000"/>
          </a:xfrm>
        </p:grpSpPr>
        <p:sp>
          <p:nvSpPr>
            <p:cNvPr id="2" name="Rectangle 1"/>
            <p:cNvSpPr/>
            <p:nvPr/>
          </p:nvSpPr>
          <p:spPr>
            <a:xfrm>
              <a:off x="-76200" y="-38100"/>
              <a:ext cx="9144000" cy="6781800"/>
            </a:xfrm>
            <a:prstGeom prst="rect">
              <a:avLst/>
            </a:prstGeom>
            <a:solidFill>
              <a:srgbClr val="164E2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" name="Frame 2"/>
            <p:cNvSpPr/>
            <p:nvPr/>
          </p:nvSpPr>
          <p:spPr>
            <a:xfrm>
              <a:off x="-76200" y="-76200"/>
              <a:ext cx="9220200" cy="6858000"/>
            </a:xfrm>
            <a:prstGeom prst="frame">
              <a:avLst>
                <a:gd name="adj1" fmla="val 1918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00200" y="453959"/>
            <a:ext cx="57912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২৬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1" y="3209894"/>
            <a:ext cx="85737" cy="43821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997" y="3309921"/>
            <a:ext cx="3258005" cy="23815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46430"/>
            <a:ext cx="5486400" cy="472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1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936" y="0"/>
            <a:ext cx="9144000" cy="6781800"/>
          </a:xfrm>
          <a:prstGeom prst="rect">
            <a:avLst/>
          </a:prstGeom>
          <a:solidFill>
            <a:srgbClr val="164E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-76200" y="-76200"/>
            <a:ext cx="9220200" cy="6858000"/>
          </a:xfrm>
          <a:prstGeom prst="frame">
            <a:avLst>
              <a:gd name="adj1" fmla="val 19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2909" y="461281"/>
            <a:ext cx="2157963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Inflat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/>
            <a:r>
              <a:rPr lang="bn-BD" sz="3600" b="1" dirty="0" smtClean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দলগত </a:t>
            </a:r>
            <a:r>
              <a:rPr lang="bn-BD" sz="36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b="1" dirty="0">
              <a:ln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368748" y="1615571"/>
            <a:ext cx="9230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sz="36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পদ্মা</a:t>
            </a:r>
            <a:endParaRPr lang="en-US" sz="36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82697" y="2706469"/>
            <a:ext cx="10951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sz="3600" b="1" dirty="0" err="1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মেঘনা</a:t>
            </a:r>
            <a:r>
              <a:rPr lang="en-US" sz="3600" b="1" dirty="0" smtClean="0">
                <a:ln w="11430"/>
                <a:solidFill>
                  <a:srgbClr val="304A1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rgbClr val="304A1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2357284" y="1641793"/>
            <a:ext cx="608125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6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‘এ’ </a:t>
            </a:r>
            <a:r>
              <a:rPr lang="en-US" sz="36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6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উৎসের নাম লিখ।</a:t>
            </a:r>
            <a:endParaRPr lang="en-US" sz="54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2362200" y="2710156"/>
            <a:ext cx="585265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600" b="1" dirty="0" err="1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b="1" dirty="0" err="1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6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dirty="0" err="1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600" b="1" dirty="0" err="1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উৎসের নাম লিখ।</a:t>
            </a:r>
            <a:endParaRPr lang="en-US" sz="3600" b="1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480390" y="2773897"/>
            <a:ext cx="614517" cy="35030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480389" y="1799303"/>
            <a:ext cx="688263" cy="278868"/>
          </a:xfrm>
          <a:prstGeom prst="rightArrow">
            <a:avLst>
              <a:gd name="adj1" fmla="val 57951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>
              <a:solidFill>
                <a:srgbClr val="8D177C"/>
              </a:solidFill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342777" y="3888630"/>
            <a:ext cx="107154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600" b="1" dirty="0" err="1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যমুনা</a:t>
            </a:r>
            <a:r>
              <a:rPr lang="en-US" sz="36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2458986" y="3888630"/>
            <a:ext cx="587785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6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6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উৎসের নাম লিখ।</a:t>
            </a:r>
            <a:endParaRPr lang="en-US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480389" y="4040786"/>
            <a:ext cx="614517" cy="34201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026" y="4534961"/>
            <a:ext cx="2476500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84902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8148" y="0"/>
            <a:ext cx="9144000" cy="6781800"/>
          </a:xfrm>
          <a:prstGeom prst="rect">
            <a:avLst/>
          </a:prstGeom>
          <a:solidFill>
            <a:srgbClr val="164E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-76200" y="-76200"/>
            <a:ext cx="9220200" cy="6858000"/>
          </a:xfrm>
          <a:prstGeom prst="frame">
            <a:avLst>
              <a:gd name="adj1" fmla="val 19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856473"/>
            <a:ext cx="3242577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Can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48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rgbClr val="5B9BD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rgbClr val="5B9BD5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842397" y="2244167"/>
            <a:ext cx="734291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1.ভিটামিন কত প্রকার ও কী </a:t>
            </a:r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54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2062" y="3390900"/>
            <a:ext cx="749781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.ভিটামিন ‘এ’, ‘</a:t>
            </a:r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’, ও ‘</a:t>
            </a:r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’, -এর অভাবজনিত রোগের নাম লিখ। 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52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100" y="76200"/>
            <a:ext cx="9144000" cy="6781800"/>
          </a:xfrm>
          <a:prstGeom prst="rect">
            <a:avLst/>
          </a:prstGeom>
          <a:solidFill>
            <a:srgbClr val="164E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-78658" y="0"/>
            <a:ext cx="9220200" cy="6858000"/>
          </a:xfrm>
          <a:prstGeom prst="frame">
            <a:avLst>
              <a:gd name="adj1" fmla="val 19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0" y="695845"/>
            <a:ext cx="4080085" cy="1193579"/>
            <a:chOff x="2259911" y="415729"/>
            <a:chExt cx="4080085" cy="1193579"/>
          </a:xfrm>
        </p:grpSpPr>
        <p:sp>
          <p:nvSpPr>
            <p:cNvPr id="17" name="Oval 16"/>
            <p:cNvSpPr/>
            <p:nvPr/>
          </p:nvSpPr>
          <p:spPr>
            <a:xfrm>
              <a:off x="2259911" y="415729"/>
              <a:ext cx="1276083" cy="113604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 </a:t>
              </a:r>
              <a:endPara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220400" y="431515"/>
              <a:ext cx="1276083" cy="113604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dirty="0" err="1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</a:t>
              </a:r>
              <a:r>
                <a:rPr lang="en-US" sz="6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180889" y="431514"/>
              <a:ext cx="1276083" cy="113604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dirty="0" err="1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</a:t>
              </a:r>
              <a:r>
                <a:rPr lang="en-US" sz="6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063913" y="473263"/>
              <a:ext cx="1276083" cy="113604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dirty="0" err="1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</a:t>
              </a:r>
              <a:r>
                <a:rPr lang="en-US" sz="6000" b="1" dirty="0" smtClean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61" y="257366"/>
            <a:ext cx="2517939" cy="240963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81100" y="2819400"/>
            <a:ext cx="6705600" cy="280076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যতীন্দ্র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মোহন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শান্তিপুর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সদর,সুনামগঞ্জ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67000"/>
            <a:ext cx="945192" cy="3879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681" y="5071872"/>
            <a:ext cx="1308319" cy="140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89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81800"/>
          </a:xfrm>
          <a:prstGeom prst="rect">
            <a:avLst/>
          </a:prstGeom>
          <a:solidFill>
            <a:srgbClr val="164E2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-76200" y="-76200"/>
            <a:ext cx="9220200" cy="6858000"/>
          </a:xfrm>
          <a:prstGeom prst="frame">
            <a:avLst>
              <a:gd name="adj1" fmla="val 19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57310" y="418582"/>
            <a:ext cx="3448380" cy="12003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Inflat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/>
            <a:r>
              <a:rPr lang="en-US" sz="7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BD" sz="7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" y="5410200"/>
            <a:ext cx="8191500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‘এ’,’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,’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ও‘সি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F:\New Folder (3)\bari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923712"/>
            <a:ext cx="6019800" cy="318168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6409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748" y="2458"/>
            <a:ext cx="9220200" cy="6858000"/>
            <a:chOff x="-76200" y="-76200"/>
            <a:chExt cx="92202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781800"/>
            </a:xfrm>
            <a:prstGeom prst="rect">
              <a:avLst/>
            </a:prstGeom>
            <a:solidFill>
              <a:srgbClr val="164E2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ame 2"/>
            <p:cNvSpPr/>
            <p:nvPr/>
          </p:nvSpPr>
          <p:spPr>
            <a:xfrm>
              <a:off x="-76200" y="-76200"/>
              <a:ext cx="9220200" cy="6858000"/>
            </a:xfrm>
            <a:prstGeom prst="frame">
              <a:avLst>
                <a:gd name="adj1" fmla="val 1918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28600"/>
              <a:ext cx="8610600" cy="624839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302774" y="1295400"/>
            <a:ext cx="6720348" cy="156966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9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270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76200" y="-76200"/>
            <a:ext cx="9220200" cy="6858000"/>
            <a:chOff x="-76200" y="-76200"/>
            <a:chExt cx="9220200" cy="6858000"/>
          </a:xfrm>
        </p:grpSpPr>
        <p:sp>
          <p:nvSpPr>
            <p:cNvPr id="3" name="Frame 2"/>
            <p:cNvSpPr/>
            <p:nvPr/>
          </p:nvSpPr>
          <p:spPr>
            <a:xfrm>
              <a:off x="-76200" y="-76200"/>
              <a:ext cx="9220200" cy="6858000"/>
            </a:xfrm>
            <a:prstGeom prst="frame">
              <a:avLst>
                <a:gd name="adj1" fmla="val 1918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2842" y="36871"/>
              <a:ext cx="8996515" cy="6631858"/>
              <a:chOff x="32842" y="36871"/>
              <a:chExt cx="8996515" cy="663185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32842" y="36871"/>
                <a:ext cx="8996515" cy="6631858"/>
              </a:xfrm>
              <a:prstGeom prst="rect">
                <a:avLst/>
              </a:prstGeom>
              <a:solidFill>
                <a:srgbClr val="164E2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285126" y="655319"/>
                <a:ext cx="1328241" cy="104270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225679" y="655319"/>
                <a:ext cx="1328241" cy="104270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ঠ 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202859" y="682602"/>
                <a:ext cx="1328241" cy="1042708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139824" y="693419"/>
                <a:ext cx="1328241" cy="104270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রি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074331" y="655319"/>
                <a:ext cx="1328241" cy="1042708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চি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011296" y="684816"/>
                <a:ext cx="1328241" cy="104270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তি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838200" y="1981200"/>
            <a:ext cx="7162800" cy="4154984"/>
          </a:xfrm>
          <a:prstGeom prst="rect">
            <a:avLst/>
          </a:prstGeom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4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4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(‘</a:t>
            </a:r>
            <a:r>
              <a:rPr lang="bn-BD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bn-BD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bn-BD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’) </a:t>
            </a:r>
          </a:p>
          <a:p>
            <a:pPr algn="ctr"/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সময়:৪০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400" b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০৩.09.2020 </a:t>
            </a:r>
            <a:r>
              <a:rPr lang="en-US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খ্রী</a:t>
            </a: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endParaRPr lang="en-US" sz="44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61" y="2667000"/>
            <a:ext cx="945192" cy="3879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301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144000" cy="6781800"/>
          </a:xfrm>
          <a:prstGeom prst="rect">
            <a:avLst/>
          </a:prstGeom>
          <a:solidFill>
            <a:srgbClr val="164E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-76200" y="-76200"/>
            <a:ext cx="9220200" cy="6858000"/>
          </a:xfrm>
          <a:prstGeom prst="frame">
            <a:avLst>
              <a:gd name="adj1" fmla="val 19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6" name="Picture 5" descr="D:\FFOutput\Pictur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7" y="3581400"/>
            <a:ext cx="3792538" cy="1905863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79808" y="303938"/>
            <a:ext cx="38862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70" y="1192652"/>
            <a:ext cx="3702050" cy="1931548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020" y="1192651"/>
            <a:ext cx="3592380" cy="1931549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020" y="3581400"/>
            <a:ext cx="3668580" cy="1905862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02177" y="5787390"/>
            <a:ext cx="4674133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2176" y="5787389"/>
            <a:ext cx="4674133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1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9497"/>
            <a:ext cx="9144000" cy="6781800"/>
          </a:xfrm>
          <a:prstGeom prst="rect">
            <a:avLst/>
          </a:prstGeom>
          <a:solidFill>
            <a:srgbClr val="164E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-76200" y="-76200"/>
            <a:ext cx="9220200" cy="6858000"/>
          </a:xfrm>
          <a:prstGeom prst="frame">
            <a:avLst>
              <a:gd name="adj1" fmla="val 19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4" name="Picture 3" descr="C:\Users\DPE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34171"/>
            <a:ext cx="3541396" cy="191383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FFOutput\Pictur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395817"/>
            <a:ext cx="3657600" cy="216678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FFOutput\Picture2~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996" y="1136628"/>
            <a:ext cx="3469004" cy="191137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996" y="3450508"/>
            <a:ext cx="3469004" cy="2057401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479808" y="303938"/>
            <a:ext cx="38862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2177" y="5787390"/>
            <a:ext cx="4674133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85841" y="5787390"/>
            <a:ext cx="4674133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18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4748"/>
            <a:ext cx="9220200" cy="6878893"/>
            <a:chOff x="-29497" y="-30725"/>
            <a:chExt cx="9220200" cy="6878893"/>
          </a:xfrm>
        </p:grpSpPr>
        <p:sp>
          <p:nvSpPr>
            <p:cNvPr id="2" name="Rectangle 1"/>
            <p:cNvSpPr/>
            <p:nvPr/>
          </p:nvSpPr>
          <p:spPr>
            <a:xfrm>
              <a:off x="0" y="66368"/>
              <a:ext cx="9144000" cy="6781800"/>
            </a:xfrm>
            <a:prstGeom prst="rect">
              <a:avLst/>
            </a:prstGeom>
            <a:solidFill>
              <a:srgbClr val="164E2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ame 2"/>
            <p:cNvSpPr/>
            <p:nvPr/>
          </p:nvSpPr>
          <p:spPr>
            <a:xfrm>
              <a:off x="-29497" y="-30725"/>
              <a:ext cx="9220200" cy="6858000"/>
            </a:xfrm>
            <a:prstGeom prst="frame">
              <a:avLst>
                <a:gd name="adj1" fmla="val 1918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4" name="Curved Down Ribbon 3"/>
          <p:cNvSpPr/>
          <p:nvPr/>
        </p:nvSpPr>
        <p:spPr>
          <a:xfrm>
            <a:off x="933450" y="408582"/>
            <a:ext cx="7277100" cy="1371600"/>
          </a:xfrm>
          <a:prstGeom prst="ellipseRibbon">
            <a:avLst>
              <a:gd name="adj1" fmla="val 0"/>
              <a:gd name="adj2" fmla="val 50000"/>
              <a:gd name="adj3" fmla="val 125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971550" y="1939412"/>
            <a:ext cx="7200900" cy="4766187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8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 ‘এ’,’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’,’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]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0"/>
            <a:ext cx="945192" cy="3879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129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76200" y="-76200"/>
            <a:ext cx="9225116" cy="6858000"/>
            <a:chOff x="-76200" y="-76200"/>
            <a:chExt cx="9225116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76200"/>
              <a:ext cx="9148916" cy="6553200"/>
            </a:xfrm>
            <a:prstGeom prst="rect">
              <a:avLst/>
            </a:prstGeom>
            <a:solidFill>
              <a:srgbClr val="164E2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Frame 2"/>
            <p:cNvSpPr/>
            <p:nvPr/>
          </p:nvSpPr>
          <p:spPr>
            <a:xfrm>
              <a:off x="-76200" y="-76200"/>
              <a:ext cx="9220200" cy="6858000"/>
            </a:xfrm>
            <a:prstGeom prst="frame">
              <a:avLst>
                <a:gd name="adj1" fmla="val 1918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6771" y="318506"/>
            <a:ext cx="8017629" cy="5592543"/>
            <a:chOff x="516771" y="318506"/>
            <a:chExt cx="8017629" cy="5592543"/>
          </a:xfrm>
        </p:grpSpPr>
        <p:sp>
          <p:nvSpPr>
            <p:cNvPr id="5" name="TextBox 4"/>
            <p:cNvSpPr txBox="1"/>
            <p:nvPr/>
          </p:nvSpPr>
          <p:spPr>
            <a:xfrm>
              <a:off x="3048000" y="318506"/>
              <a:ext cx="2241373" cy="92333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prstTxWarp prst="textInflate">
                <a:avLst/>
              </a:prstTxWarp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kern="0" dirty="0" err="1" smtClean="0">
                  <a:ln/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600" b="1" kern="0" dirty="0">
                <a:ln/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7" name="TextBox 13"/>
            <p:cNvSpPr txBox="1"/>
            <p:nvPr/>
          </p:nvSpPr>
          <p:spPr>
            <a:xfrm>
              <a:off x="564281" y="2221580"/>
              <a:ext cx="7953737" cy="58477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US" sz="32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৮.১.১ বিভিন্ন ধরনের ভিটামিন সম্পর্কে বলতে পারবে।</a:t>
              </a:r>
              <a:endParaRPr lang="en-US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14"/>
            <p:cNvSpPr txBox="1"/>
            <p:nvPr/>
          </p:nvSpPr>
          <p:spPr>
            <a:xfrm>
              <a:off x="516771" y="3169275"/>
              <a:ext cx="8017629" cy="5847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US" sz="32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৮.১.২ ভিটামিনের উৎস সম্পর্কে বলতে পারবে।</a:t>
              </a:r>
              <a:endParaRPr lang="en-US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15"/>
            <p:cNvSpPr txBox="1"/>
            <p:nvPr/>
          </p:nvSpPr>
          <p:spPr>
            <a:xfrm>
              <a:off x="531519" y="3963081"/>
              <a:ext cx="8002881" cy="107721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US" sz="32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৮.১.৩ ভিটামিনের কাজ, অভাবজনিত বিভিন্ন রোগের </a:t>
              </a:r>
              <a:r>
                <a:rPr lang="en-US" sz="3200" b="1" dirty="0" err="1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32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32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7899" y="5326274"/>
              <a:ext cx="7970119" cy="58477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৮.১.৪ </a:t>
              </a:r>
              <a:r>
                <a:rPr lang="en-US" sz="32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মানব</a:t>
              </a:r>
              <a:r>
                <a:rPr lang="en-US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জীবনে</a:t>
              </a:r>
              <a:r>
                <a:rPr lang="en-US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ভিটামিনের</a:t>
              </a:r>
              <a:r>
                <a:rPr lang="en-US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গুরুত্ব</a:t>
              </a:r>
              <a:r>
                <a:rPr lang="en-US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সম্পর্কে</a:t>
              </a:r>
              <a:r>
                <a:rPr lang="en-US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52600" y="1427774"/>
              <a:ext cx="5183481" cy="5847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………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77306"/>
            <a:ext cx="9296400" cy="6858000"/>
            <a:chOff x="0" y="-77306"/>
            <a:chExt cx="9296400" cy="6858000"/>
          </a:xfrm>
        </p:grpSpPr>
        <p:sp>
          <p:nvSpPr>
            <p:cNvPr id="2" name="Rectangle 1"/>
            <p:cNvSpPr/>
            <p:nvPr/>
          </p:nvSpPr>
          <p:spPr>
            <a:xfrm>
              <a:off x="152400" y="-2335"/>
              <a:ext cx="9144000" cy="6781800"/>
            </a:xfrm>
            <a:prstGeom prst="rect">
              <a:avLst/>
            </a:prstGeom>
            <a:solidFill>
              <a:srgbClr val="164E2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Frame 2"/>
            <p:cNvSpPr/>
            <p:nvPr/>
          </p:nvSpPr>
          <p:spPr>
            <a:xfrm>
              <a:off x="0" y="-77306"/>
              <a:ext cx="9296400" cy="6858000"/>
            </a:xfrm>
            <a:prstGeom prst="frame">
              <a:avLst>
                <a:gd name="adj1" fmla="val 1918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66102" y="680656"/>
            <a:ext cx="7764195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সুস্থ ও সবল রাখার জন্য আমরা খাবার খাই।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152484" y="3313594"/>
            <a:ext cx="1847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3308" y="1673828"/>
            <a:ext cx="7769111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ভিটামিনযুক্ত খাবার </a:t>
            </a:r>
            <a:r>
              <a:rPr lang="en-US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 খেলে শরীর দুর্বল হয়।</a:t>
            </a:r>
          </a:p>
        </p:txBody>
      </p:sp>
      <p:pic>
        <p:nvPicPr>
          <p:cNvPr id="8" name="Picture 7" descr="D:\FFOutput\Picture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89" y="2667000"/>
            <a:ext cx="3197111" cy="2970947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:\FFOutput\Pictur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653" y="2667000"/>
            <a:ext cx="3110541" cy="2970947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0" y="5943600"/>
            <a:ext cx="1828800" cy="58477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রুগ্ন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5947096"/>
            <a:ext cx="2057400" cy="58477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8622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100" y="0"/>
            <a:ext cx="9144000" cy="6781800"/>
          </a:xfrm>
          <a:prstGeom prst="rect">
            <a:avLst/>
          </a:prstGeom>
          <a:solidFill>
            <a:srgbClr val="164E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-76200" y="-76200"/>
            <a:ext cx="9220200" cy="6858000"/>
          </a:xfrm>
          <a:prstGeom prst="frame">
            <a:avLst>
              <a:gd name="adj1" fmla="val 191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1409700" y="1188569"/>
            <a:ext cx="636270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বৈশিষ্ট্য অনুযায়ী ভিটামিন ছয় </a:t>
            </a:r>
            <a:r>
              <a:rPr lang="en-US" sz="3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1031"/>
          <p:cNvSpPr txBox="1"/>
          <p:nvPr/>
        </p:nvSpPr>
        <p:spPr>
          <a:xfrm>
            <a:off x="1409700" y="271119"/>
            <a:ext cx="6362700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en-US" sz="36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BD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 প্রকার খাদ্য উপাদান</a:t>
            </a:r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19209713"/>
              </p:ext>
            </p:extLst>
          </p:nvPr>
        </p:nvGraphicFramePr>
        <p:xfrm>
          <a:off x="1461934" y="1849544"/>
          <a:ext cx="6196166" cy="4627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742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401</Words>
  <Application>Microsoft Office PowerPoint</Application>
  <PresentationFormat>On-screen Show (4:3)</PresentationFormat>
  <Paragraphs>98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Kalpurush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167</cp:revision>
  <dcterms:created xsi:type="dcterms:W3CDTF">2006-08-16T00:00:00Z</dcterms:created>
  <dcterms:modified xsi:type="dcterms:W3CDTF">2020-09-04T14:35:10Z</dcterms:modified>
</cp:coreProperties>
</file>