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06" r:id="rId2"/>
    <p:sldId id="294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6" d="100"/>
          <a:sy n="46" d="100"/>
        </p:scale>
        <p:origin x="720" y="14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3F492-B20E-46AF-B5F8-38F85FCC26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DEE2-4051-4C39-A3B4-40DCE89A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3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8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9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2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1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0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4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6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1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30E-88E5-4B27-87FB-5564A2D0AB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44E6-F587-4F26-83AF-AD616205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46257"/>
            <a:ext cx="12192000" cy="56117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22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9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80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46000">
                    <a:srgbClr val="C3DAF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59" y="448017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8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8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7207" y="4492919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-13063" y="-8071"/>
            <a:ext cx="12191999" cy="6866951"/>
            <a:chOff x="1568221" y="201503"/>
            <a:chExt cx="9634922" cy="66572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201503"/>
              <a:ext cx="9634922" cy="6657216"/>
              <a:chOff x="116912" y="312239"/>
              <a:chExt cx="8874688" cy="602442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44827" y="312239"/>
                <a:ext cx="8846773" cy="6024426"/>
                <a:chOff x="144827" y="312239"/>
                <a:chExt cx="8846773" cy="602442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44827" y="316865"/>
                  <a:ext cx="4419600" cy="6019800"/>
                  <a:chOff x="4489926" y="285297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489926" y="285297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35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23427"/>
            <a:ext cx="12192000" cy="6877035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02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23427"/>
            <a:ext cx="12192000" cy="6877035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1197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23427"/>
            <a:ext cx="12192000" cy="6877035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90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49249"/>
            <a:ext cx="12192000" cy="6902857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0276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36339"/>
            <a:ext cx="12192000" cy="6889946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574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36339"/>
            <a:ext cx="12192000" cy="6889946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53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36186"/>
            <a:ext cx="12192000" cy="6902857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753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10517"/>
            <a:ext cx="12192000" cy="6864124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07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10517"/>
            <a:ext cx="12192000" cy="6864124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4801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74283" y="842447"/>
            <a:ext cx="5364480" cy="900053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2843" y="1742501"/>
            <a:ext cx="2863432" cy="3200396"/>
            <a:chOff x="1612843" y="1742501"/>
            <a:chExt cx="2863432" cy="3200396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1463218" y="2129133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2843" y="2952702"/>
              <a:ext cx="2863432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রোজিনা পারভীন 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সোনাপুর সরকারি প্রাথমিক বিদ্যালয়</a:t>
              </a: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পাঁচবিবি, জয়পুর হাট।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100" dirty="0" err="1"/>
                <a:t>anikaayesha1983@gmail.com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9803" y="1768242"/>
            <a:ext cx="2427131" cy="3200396"/>
            <a:chOff x="8089803" y="1768242"/>
            <a:chExt cx="2427131" cy="3200396"/>
          </a:xfrm>
        </p:grpSpPr>
        <p:sp>
          <p:nvSpPr>
            <p:cNvPr id="7" name="TextBox 6"/>
            <p:cNvSpPr txBox="1"/>
            <p:nvPr/>
          </p:nvSpPr>
          <p:spPr>
            <a:xfrm>
              <a:off x="8289096" y="3462818"/>
              <a:ext cx="21954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শ্রেণি- </a:t>
              </a:r>
              <a:r>
                <a:rPr lang="bn-IN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প্রাক প্রাথমিক  </a:t>
              </a:r>
              <a:r>
                <a:rPr lang="en-US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</a:t>
              </a:r>
              <a:r>
                <a:rPr lang="en-US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2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alt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alt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bn-I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৪</a:t>
              </a:r>
              <a:r>
                <a:rPr lang="en-US" alt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0</a:t>
              </a:r>
              <a:r>
                <a:rPr lang="bn-BD" alt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alt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মিনিট। </a:t>
              </a:r>
              <a:endParaRPr lang="bn-I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Delay 11"/>
            <p:cNvSpPr/>
            <p:nvPr/>
          </p:nvSpPr>
          <p:spPr>
            <a:xfrm rot="16200000">
              <a:off x="7703171" y="2154874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 rot="10800000" flipV="1">
            <a:off x="5056604" y="2167219"/>
            <a:ext cx="1999839" cy="259119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36339"/>
            <a:ext cx="12192000" cy="6889946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62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10466"/>
            <a:ext cx="12192000" cy="6868466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ঢ়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811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-23427"/>
            <a:ext cx="12191999" cy="6877035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7078069" y="1305921"/>
              <a:ext cx="3913912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bn-IN" sz="7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472550" y="2990465"/>
            <a:ext cx="2058415" cy="2662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-213800" y="2850"/>
            <a:ext cx="12405800" cy="9003664"/>
            <a:chOff x="1399263" y="199131"/>
            <a:chExt cx="9803880" cy="86959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399263" y="199131"/>
              <a:ext cx="9803880" cy="6654476"/>
              <a:chOff x="-38715" y="310093"/>
              <a:chExt cx="9030315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-38715" y="405418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895554" y="1433910"/>
              <a:ext cx="4144994" cy="7461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970177" y="3866715"/>
            <a:ext cx="2924101" cy="2991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5403" y="1293956"/>
            <a:ext cx="2058415" cy="2662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13D18BE-B93F-4CC1-A105-0942A88CAB59}"/>
              </a:ext>
            </a:extLst>
          </p:cNvPr>
          <p:cNvGrpSpPr/>
          <p:nvPr/>
        </p:nvGrpSpPr>
        <p:grpSpPr>
          <a:xfrm>
            <a:off x="0" y="994"/>
            <a:ext cx="12192000" cy="6857006"/>
            <a:chOff x="133093" y="297362"/>
            <a:chExt cx="8858507" cy="603467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5BAF140-F110-4C99-8487-B5EB50FF967E}"/>
                </a:ext>
              </a:extLst>
            </p:cNvPr>
            <p:cNvGrpSpPr/>
            <p:nvPr/>
          </p:nvGrpSpPr>
          <p:grpSpPr>
            <a:xfrm>
              <a:off x="133093" y="297362"/>
              <a:ext cx="8858507" cy="6034677"/>
              <a:chOff x="133093" y="297362"/>
              <a:chExt cx="8858507" cy="603467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B2C7F652-39C1-4B3E-95D7-5C72E9BDAC97}"/>
                  </a:ext>
                </a:extLst>
              </p:cNvPr>
              <p:cNvGrpSpPr/>
              <p:nvPr/>
            </p:nvGrpSpPr>
            <p:grpSpPr>
              <a:xfrm>
                <a:off x="4572000" y="312239"/>
                <a:ext cx="4419600" cy="6019800"/>
                <a:chOff x="4572000" y="304800"/>
                <a:chExt cx="4419600" cy="601980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934380FC-C148-4DDC-A3F3-90F5EB112076}"/>
                    </a:ext>
                  </a:extLst>
                </p:cNvPr>
                <p:cNvSpPr/>
                <p:nvPr/>
              </p:nvSpPr>
              <p:spPr>
                <a:xfrm>
                  <a:off x="4572000" y="304800"/>
                  <a:ext cx="4419600" cy="6019800"/>
                </a:xfrm>
                <a:prstGeom prst="rect">
                  <a:avLst/>
                </a:prstGeom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36000">
                      <a:srgbClr val="D1C39F">
                        <a:lumMod val="86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xmlns="" id="{E6A5EA78-127C-46B8-9CF8-145BE61EB471}"/>
                    </a:ext>
                  </a:extLst>
                </p:cNvPr>
                <p:cNvGrpSpPr/>
                <p:nvPr/>
              </p:nvGrpSpPr>
              <p:grpSpPr>
                <a:xfrm>
                  <a:off x="4753535" y="400050"/>
                  <a:ext cx="732865" cy="5829300"/>
                  <a:chOff x="4753535" y="495300"/>
                  <a:chExt cx="746312" cy="5708276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xmlns="" id="{9E83E7FB-5842-4882-A759-F998BF27B522}"/>
                      </a:ext>
                    </a:extLst>
                  </p:cNvPr>
                  <p:cNvSpPr/>
                  <p:nvPr/>
                </p:nvSpPr>
                <p:spPr>
                  <a:xfrm>
                    <a:off x="4753535" y="495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xmlns="" id="{EE287F56-961B-4D37-8497-76C65B6DDE43}"/>
                      </a:ext>
                    </a:extLst>
                  </p:cNvPr>
                  <p:cNvSpPr/>
                  <p:nvPr/>
                </p:nvSpPr>
                <p:spPr>
                  <a:xfrm>
                    <a:off x="4793876" y="13335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xmlns="" id="{F69E6CBB-9892-4B79-873B-A69D33E7E55D}"/>
                      </a:ext>
                    </a:extLst>
                  </p:cNvPr>
                  <p:cNvSpPr/>
                  <p:nvPr/>
                </p:nvSpPr>
                <p:spPr>
                  <a:xfrm>
                    <a:off x="4814047" y="21717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xmlns="" id="{3F5E9D7A-1F2A-4882-8D41-8F6E558E594E}"/>
                      </a:ext>
                    </a:extLst>
                  </p:cNvPr>
                  <p:cNvSpPr/>
                  <p:nvPr/>
                </p:nvSpPr>
                <p:spPr>
                  <a:xfrm>
                    <a:off x="4814047" y="302110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xmlns="" id="{60CC7193-3B73-415E-9FAB-76E8569D9043}"/>
                      </a:ext>
                    </a:extLst>
                  </p:cNvPr>
                  <p:cNvSpPr/>
                  <p:nvPr/>
                </p:nvSpPr>
                <p:spPr>
                  <a:xfrm>
                    <a:off x="4800600" y="38481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xmlns="" id="{07075CF9-B000-4E88-B0BF-597A5BD27D14}"/>
                      </a:ext>
                    </a:extLst>
                  </p:cNvPr>
                  <p:cNvSpPr/>
                  <p:nvPr/>
                </p:nvSpPr>
                <p:spPr>
                  <a:xfrm>
                    <a:off x="4800600" y="4686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xmlns="" id="{C62224B1-0719-46DA-A5FE-6974F9E84DF7}"/>
                      </a:ext>
                    </a:extLst>
                  </p:cNvPr>
                  <p:cNvSpPr/>
                  <p:nvPr/>
                </p:nvSpPr>
                <p:spPr>
                  <a:xfrm>
                    <a:off x="4793876" y="551777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18599D67-EECF-4238-A961-CA88D8FBB968}"/>
                  </a:ext>
                </a:extLst>
              </p:cNvPr>
              <p:cNvGrpSpPr/>
              <p:nvPr/>
            </p:nvGrpSpPr>
            <p:grpSpPr>
              <a:xfrm rot="10800000">
                <a:off x="133093" y="297362"/>
                <a:ext cx="4419600" cy="6019800"/>
                <a:chOff x="4501660" y="304800"/>
                <a:chExt cx="4419600" cy="601980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2A161C78-B920-431C-A104-907743CE9749}"/>
                    </a:ext>
                  </a:extLst>
                </p:cNvPr>
                <p:cNvSpPr/>
                <p:nvPr/>
              </p:nvSpPr>
              <p:spPr>
                <a:xfrm>
                  <a:off x="4501660" y="304800"/>
                  <a:ext cx="4419600" cy="6019800"/>
                </a:xfrm>
                <a:prstGeom prst="rect">
                  <a:avLst/>
                </a:prstGeom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36000">
                      <a:srgbClr val="D1C39F">
                        <a:lumMod val="86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F3C9945C-1C48-4FCF-9A08-E8CC59449E57}"/>
                    </a:ext>
                  </a:extLst>
                </p:cNvPr>
                <p:cNvGrpSpPr/>
                <p:nvPr/>
              </p:nvGrpSpPr>
              <p:grpSpPr>
                <a:xfrm>
                  <a:off x="4753535" y="400050"/>
                  <a:ext cx="732865" cy="5829300"/>
                  <a:chOff x="4753535" y="495300"/>
                  <a:chExt cx="746312" cy="5708276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xmlns="" id="{F85CA0DB-0C2A-4B66-AEAB-EF9B62F0E99C}"/>
                      </a:ext>
                    </a:extLst>
                  </p:cNvPr>
                  <p:cNvSpPr/>
                  <p:nvPr/>
                </p:nvSpPr>
                <p:spPr>
                  <a:xfrm>
                    <a:off x="4753535" y="495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xmlns="" id="{E2AEBF0E-198A-4DE2-B087-98F53B898A47}"/>
                      </a:ext>
                    </a:extLst>
                  </p:cNvPr>
                  <p:cNvSpPr/>
                  <p:nvPr/>
                </p:nvSpPr>
                <p:spPr>
                  <a:xfrm>
                    <a:off x="4793876" y="13335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xmlns="" id="{E206EEDC-02D7-49DE-8940-E722874EDBA4}"/>
                      </a:ext>
                    </a:extLst>
                  </p:cNvPr>
                  <p:cNvSpPr/>
                  <p:nvPr/>
                </p:nvSpPr>
                <p:spPr>
                  <a:xfrm>
                    <a:off x="4814047" y="21717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xmlns="" id="{357D1CED-A8EC-4DDB-BD6E-7F05788FC55A}"/>
                      </a:ext>
                    </a:extLst>
                  </p:cNvPr>
                  <p:cNvSpPr/>
                  <p:nvPr/>
                </p:nvSpPr>
                <p:spPr>
                  <a:xfrm>
                    <a:off x="4814047" y="302110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xmlns="" id="{ABB599C9-4829-49C6-956E-7CE8CA253DDC}"/>
                      </a:ext>
                    </a:extLst>
                  </p:cNvPr>
                  <p:cNvSpPr/>
                  <p:nvPr/>
                </p:nvSpPr>
                <p:spPr>
                  <a:xfrm>
                    <a:off x="4800600" y="38481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xmlns="" id="{7752F00B-7428-4FA5-B30F-F10552D03393}"/>
                      </a:ext>
                    </a:extLst>
                  </p:cNvPr>
                  <p:cNvSpPr/>
                  <p:nvPr/>
                </p:nvSpPr>
                <p:spPr>
                  <a:xfrm>
                    <a:off x="4800600" y="4686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xmlns="" id="{54A34655-6581-4917-971A-EC53F5C831BB}"/>
                      </a:ext>
                    </a:extLst>
                  </p:cNvPr>
                  <p:cNvSpPr/>
                  <p:nvPr/>
                </p:nvSpPr>
                <p:spPr>
                  <a:xfrm>
                    <a:off x="4793876" y="551777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" name="Rounded Rectangle 1">
                <a:extLst>
                  <a:ext uri="{FF2B5EF4-FFF2-40B4-BE49-F238E27FC236}">
                    <a16:creationId xmlns:a16="http://schemas.microsoft.com/office/drawing/2014/main" xmlns="" id="{B905D244-5BB7-4AD7-9540-49326640ADA9}"/>
                  </a:ext>
                </a:extLst>
              </p:cNvPr>
              <p:cNvSpPr/>
              <p:nvPr/>
            </p:nvSpPr>
            <p:spPr>
              <a:xfrm>
                <a:off x="3742218" y="582575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22">
                <a:extLst>
                  <a:ext uri="{FF2B5EF4-FFF2-40B4-BE49-F238E27FC236}">
                    <a16:creationId xmlns:a16="http://schemas.microsoft.com/office/drawing/2014/main" xmlns="" id="{422C0BB1-0228-475D-8160-B7765F41FF30}"/>
                  </a:ext>
                </a:extLst>
              </p:cNvPr>
              <p:cNvSpPr/>
              <p:nvPr/>
            </p:nvSpPr>
            <p:spPr>
              <a:xfrm>
                <a:off x="3789282" y="1438545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23">
                <a:extLst>
                  <a:ext uri="{FF2B5EF4-FFF2-40B4-BE49-F238E27FC236}">
                    <a16:creationId xmlns:a16="http://schemas.microsoft.com/office/drawing/2014/main" xmlns="" id="{4F66073D-E44D-47BE-84FE-9E3733985B12}"/>
                  </a:ext>
                </a:extLst>
              </p:cNvPr>
              <p:cNvSpPr/>
              <p:nvPr/>
            </p:nvSpPr>
            <p:spPr>
              <a:xfrm>
                <a:off x="3784252" y="2272773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24">
                <a:extLst>
                  <a:ext uri="{FF2B5EF4-FFF2-40B4-BE49-F238E27FC236}">
                    <a16:creationId xmlns:a16="http://schemas.microsoft.com/office/drawing/2014/main" xmlns="" id="{C5D02E4E-6EED-4859-A8C4-0AB573DCE7C2}"/>
                  </a:ext>
                </a:extLst>
              </p:cNvPr>
              <p:cNvSpPr/>
              <p:nvPr/>
            </p:nvSpPr>
            <p:spPr>
              <a:xfrm>
                <a:off x="3789282" y="3161931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25">
                <a:extLst>
                  <a:ext uri="{FF2B5EF4-FFF2-40B4-BE49-F238E27FC236}">
                    <a16:creationId xmlns:a16="http://schemas.microsoft.com/office/drawing/2014/main" xmlns="" id="{CE9705BB-9477-4DD7-A9D6-08609EF903CD}"/>
                  </a:ext>
                </a:extLst>
              </p:cNvPr>
              <p:cNvSpPr/>
              <p:nvPr/>
            </p:nvSpPr>
            <p:spPr>
              <a:xfrm>
                <a:off x="3774192" y="4006458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26">
                <a:extLst>
                  <a:ext uri="{FF2B5EF4-FFF2-40B4-BE49-F238E27FC236}">
                    <a16:creationId xmlns:a16="http://schemas.microsoft.com/office/drawing/2014/main" xmlns="" id="{AF832E25-BE25-4F44-B910-279C50F40A15}"/>
                  </a:ext>
                </a:extLst>
              </p:cNvPr>
              <p:cNvSpPr/>
              <p:nvPr/>
            </p:nvSpPr>
            <p:spPr>
              <a:xfrm>
                <a:off x="3784252" y="4862429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27">
                <a:extLst>
                  <a:ext uri="{FF2B5EF4-FFF2-40B4-BE49-F238E27FC236}">
                    <a16:creationId xmlns:a16="http://schemas.microsoft.com/office/drawing/2014/main" xmlns="" id="{A9880F5F-8C97-4E4C-B38D-FD4370908F4D}"/>
                  </a:ext>
                </a:extLst>
              </p:cNvPr>
              <p:cNvSpPr/>
              <p:nvPr/>
            </p:nvSpPr>
            <p:spPr>
              <a:xfrm>
                <a:off x="3779222" y="5696657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E7C988F-85C3-4EB0-84CF-631D55841FDD}"/>
                </a:ext>
              </a:extLst>
            </p:cNvPr>
            <p:cNvSpPr/>
            <p:nvPr/>
          </p:nvSpPr>
          <p:spPr>
            <a:xfrm>
              <a:off x="5590072" y="437276"/>
              <a:ext cx="3230687" cy="57385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   খ  গ  ঘ  ঙ</a:t>
              </a:r>
            </a:p>
            <a:p>
              <a:pPr algn="ctr"/>
              <a:r>
                <a:rPr lang="bn-IN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54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চ   ছ  জ  ঝ ঞ </a:t>
              </a:r>
            </a:p>
            <a:p>
              <a:pPr algn="ctr"/>
              <a:r>
                <a:rPr lang="bn-IN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b="1" dirty="0">
                  <a:solidFill>
                    <a:srgbClr val="00CC00"/>
                  </a:solidFill>
                  <a:latin typeface="NikoshBAN" pitchFamily="2" charset="0"/>
                  <a:cs typeface="NikoshBAN" pitchFamily="2" charset="0"/>
                </a:rPr>
                <a:t>ট   ঠ  ড   ঢ  ণ </a:t>
              </a:r>
            </a:p>
            <a:p>
              <a:pPr algn="ctr"/>
              <a:r>
                <a:rPr lang="bn-IN" sz="5400" b="1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ত  থ  দ  ধ    ন </a:t>
              </a:r>
            </a:p>
            <a:p>
              <a:pPr algn="ctr"/>
              <a:r>
                <a:rPr lang="bn-IN" sz="5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  ফ  ব   ভ ম</a:t>
              </a:r>
            </a:p>
            <a:p>
              <a:pPr algn="ctr"/>
              <a:r>
                <a:rPr lang="bn-IN" sz="5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  র  ল  শ  ষ </a:t>
              </a:r>
            </a:p>
            <a:p>
              <a:pPr algn="ctr"/>
              <a:r>
                <a:rPr lang="bn-IN" sz="5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  হ  ড়  ঢ়  য় </a:t>
              </a:r>
            </a:p>
            <a:p>
              <a:pPr algn="ctr"/>
              <a:r>
                <a:rPr lang="bn-IN" sz="5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ৎ  ং  ঃ  ঁ  </a:t>
              </a:r>
              <a:endPara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7898"/>
            <a:ext cx="4681537" cy="68401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3FA2E85-E016-4F15-88C0-CAC462A5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92" y="756030"/>
            <a:ext cx="3000778" cy="50289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Rectangle 2"/>
          <p:cNvSpPr/>
          <p:nvPr/>
        </p:nvSpPr>
        <p:spPr>
          <a:xfrm>
            <a:off x="9831750" y="6008432"/>
            <a:ext cx="342274" cy="482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23125" y="6045662"/>
            <a:ext cx="342274" cy="482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740375" y="6159260"/>
            <a:ext cx="496209" cy="384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6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425" y="187566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7600" y="2979487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702" y="187566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>
                <a:gsLst>
                  <a:gs pos="40000">
                    <a:srgbClr val="FF0000"/>
                  </a:gs>
                  <a:gs pos="6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2360" y="2979487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  <a:gradFill>
                <a:gsLst>
                  <a:gs pos="40000">
                    <a:srgbClr val="FF0000"/>
                  </a:gs>
                  <a:gs pos="6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85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B986EE-0739-445A-A24A-70796992A035}"/>
              </a:ext>
            </a:extLst>
          </p:cNvPr>
          <p:cNvGrpSpPr/>
          <p:nvPr/>
        </p:nvGrpSpPr>
        <p:grpSpPr>
          <a:xfrm>
            <a:off x="0" y="-58447"/>
            <a:ext cx="12307174" cy="6916447"/>
            <a:chOff x="277775" y="367465"/>
            <a:chExt cx="9008505" cy="61128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7257B20-C67D-45E5-9173-F96654797D45}"/>
                </a:ext>
              </a:extLst>
            </p:cNvPr>
            <p:cNvGrpSpPr/>
            <p:nvPr/>
          </p:nvGrpSpPr>
          <p:grpSpPr>
            <a:xfrm>
              <a:off x="277775" y="367465"/>
              <a:ext cx="9008505" cy="6112845"/>
              <a:chOff x="277775" y="367465"/>
              <a:chExt cx="9008505" cy="611284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C73E3A0-4143-44D5-B247-A914342F38D2}"/>
                  </a:ext>
                </a:extLst>
              </p:cNvPr>
              <p:cNvGrpSpPr/>
              <p:nvPr/>
            </p:nvGrpSpPr>
            <p:grpSpPr>
              <a:xfrm>
                <a:off x="277775" y="367465"/>
                <a:ext cx="9008505" cy="6112845"/>
                <a:chOff x="277775" y="367465"/>
                <a:chExt cx="9008505" cy="61128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xmlns="" id="{0DBD448D-891E-44C6-A581-D7F55FFACB6A}"/>
                    </a:ext>
                  </a:extLst>
                </p:cNvPr>
                <p:cNvGrpSpPr/>
                <p:nvPr/>
              </p:nvGrpSpPr>
              <p:grpSpPr>
                <a:xfrm>
                  <a:off x="277775" y="367465"/>
                  <a:ext cx="8922081" cy="6112845"/>
                  <a:chOff x="178907" y="297362"/>
                  <a:chExt cx="8922081" cy="602460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xmlns="" id="{F7030565-6409-46B5-AE44-2980B2B6F5FA}"/>
                      </a:ext>
                    </a:extLst>
                  </p:cNvPr>
                  <p:cNvGrpSpPr/>
                  <p:nvPr/>
                </p:nvGrpSpPr>
                <p:grpSpPr>
                  <a:xfrm>
                    <a:off x="4615148" y="302162"/>
                    <a:ext cx="4485840" cy="6019801"/>
                    <a:chOff x="4137478" y="159901"/>
                    <a:chExt cx="4881231" cy="653819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xmlns="" id="{D44CA3D6-E384-4302-BB78-70EFC34ED6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478" y="159901"/>
                      <a:ext cx="4881231" cy="6538198"/>
                      <a:chOff x="4572000" y="304800"/>
                      <a:chExt cx="4419600" cy="6019800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xmlns="" id="{0585A398-7439-4584-AB82-C39257168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xmlns="" id="{121E5D13-917E-4F04-9585-61B9C3946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xmlns="" id="{0E3EDE0A-C630-41B4-8E4C-04C0E845E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xmlns="" id="{8DD27880-B926-45CC-991A-8D12B8DE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xmlns="" id="{AADCED89-4336-408F-B7FB-5661B5D85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Oval 58">
                          <a:extLst>
                            <a:ext uri="{FF2B5EF4-FFF2-40B4-BE49-F238E27FC236}">
                              <a16:creationId xmlns:a16="http://schemas.microsoft.com/office/drawing/2014/main" xmlns="" id="{1A0DA94E-A0B5-444C-9081-B79AB60B3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>
                          <a:extLst>
                            <a:ext uri="{FF2B5EF4-FFF2-40B4-BE49-F238E27FC236}">
                              <a16:creationId xmlns:a16="http://schemas.microsoft.com/office/drawing/2014/main" xmlns="" id="{8BEE2E45-3960-4FEF-997A-36B79A1DC1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xmlns="" id="{B1508D80-3F8F-40A2-802D-DD81FDC048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xmlns="" id="{10AF5177-F81B-4B7B-80D2-D7372DB8E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3" name="Rounded Rectangle 56">
                      <a:extLst>
                        <a:ext uri="{FF2B5EF4-FFF2-40B4-BE49-F238E27FC236}">
                          <a16:creationId xmlns:a16="http://schemas.microsoft.com/office/drawing/2014/main" xmlns="" id="{46AEB8AF-835C-4410-8AC1-F4E87461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511" y="287829"/>
                      <a:ext cx="3808732" cy="870619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59000">
                          <a:srgbClr val="FF0000"/>
                        </a:gs>
                        <a:gs pos="30000">
                          <a:srgbClr val="FFFF00"/>
                        </a:gs>
                        <a:gs pos="82301">
                          <a:srgbClr val="FFFF00"/>
                        </a:gs>
                        <a:gs pos="40696">
                          <a:srgbClr val="FFFF00"/>
                        </a:gs>
                        <a:gs pos="15000">
                          <a:srgbClr val="00CC00"/>
                        </a:gs>
                      </a:gsLst>
                      <a:lin ang="3600000" scaled="0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harsh" dir="t"/>
                      </a:scene3d>
                      <a:sp3d extrusionH="57150" prstMaterial="matte">
                        <a:bevelT w="63500" h="12700" prst="angle"/>
                        <a:contourClr>
                          <a:schemeClr val="bg1">
                            <a:lumMod val="65000"/>
                          </a:schemeClr>
                        </a:contourClr>
                      </a:sp3d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4000" b="1" dirty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 </a:t>
                      </a:r>
                      <a:r>
                        <a:rPr lang="en-US" sz="4000" b="1" dirty="0" err="1" smtClean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ব্যঞ্জন</a:t>
                      </a:r>
                      <a:r>
                        <a:rPr lang="en-US" sz="4000" b="1" dirty="0" smtClean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dirty="0" err="1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r>
                        <a:rPr lang="bn-IN" sz="4000" b="1" dirty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4000" b="1" dirty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4000" b="1" dirty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4000" b="1" dirty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4000" b="1" dirty="0">
                          <a:ln/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শিক্ষা </a:t>
                      </a:r>
                      <a:endParaRPr lang="en-US" sz="4000" b="1" dirty="0">
                        <a:ln/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92D9960D-FD38-4C11-B426-89C55F30DB53}"/>
                      </a:ext>
                    </a:extLst>
                  </p:cNvPr>
                  <p:cNvGrpSpPr/>
                  <p:nvPr/>
                </p:nvGrpSpPr>
                <p:grpSpPr>
                  <a:xfrm>
                    <a:off x="178907" y="297362"/>
                    <a:ext cx="5307493" cy="6019800"/>
                    <a:chOff x="178907" y="297362"/>
                    <a:chExt cx="5307493" cy="601980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xmlns="" id="{AFDC713C-6CAE-46FE-AFE0-CF8E81F4F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53535" y="407489"/>
                      <a:ext cx="732865" cy="5829301"/>
                      <a:chOff x="4753535" y="495300"/>
                      <a:chExt cx="746312" cy="5708276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xmlns="" id="{A0B4739C-2A49-480B-898F-8A7CDC05E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xmlns="" id="{E0514EF0-7CB5-40E4-8820-D2155FC80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xmlns="" id="{E04DDC94-F614-4684-A5A4-7E9C666AF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xmlns="" id="{34FBFA52-D4B1-47B3-8DD1-14CB7A00C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xmlns="" id="{C7F57F59-C0AC-417C-849B-876099796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xmlns="" id="{BABD38F2-0C6C-4ACD-B37A-5AE04C683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xmlns="" id="{252901AB-35E0-4F7F-978C-D68CFB72F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xmlns="" id="{45BD408B-7568-473A-B482-E921F58348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78907" y="297362"/>
                      <a:ext cx="4419600" cy="6019800"/>
                      <a:chOff x="4455846" y="304800"/>
                      <a:chExt cx="4419600" cy="6019800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xmlns="" id="{772F30DC-054C-4EE5-BC16-4D9044252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846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xmlns="" id="{9118963F-D47B-4702-A4A8-E727EEA3B8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xmlns="" id="{14670A3B-3AAF-4FA1-B590-0DD7103245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xmlns="" id="{9D6751AC-5545-4835-9172-3305B8518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xmlns="" id="{5F74BED8-9533-4BBF-8B21-0C9E02A38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xmlns="" id="{DA243A20-7371-4051-8AFF-A6E57A7BB2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xmlns="" id="{3BE4F9C4-A421-4D3E-A3DC-B59C487AD2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xmlns="" id="{C254F49C-C8BE-46DD-852B-CDDACAC65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xmlns="" id="{FFD9A1E1-ACB8-4FA3-A88F-38BE5CFFF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" name="Rounded Rectangle 22">
                      <a:extLst>
                        <a:ext uri="{FF2B5EF4-FFF2-40B4-BE49-F238E27FC236}">
                          <a16:creationId xmlns:a16="http://schemas.microsoft.com/office/drawing/2014/main" xmlns="" id="{04A40C07-5A17-4BDB-9173-21B85CD8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3">
                      <a:extLst>
                        <a:ext uri="{FF2B5EF4-FFF2-40B4-BE49-F238E27FC236}">
                          <a16:creationId xmlns:a16="http://schemas.microsoft.com/office/drawing/2014/main" xmlns="" id="{5C547F26-4821-4900-913D-F506FE371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24">
                      <a:extLst>
                        <a:ext uri="{FF2B5EF4-FFF2-40B4-BE49-F238E27FC236}">
                          <a16:creationId xmlns:a16="http://schemas.microsoft.com/office/drawing/2014/main" xmlns="" id="{8C9A0ACF-5095-4552-8E9B-88B0636B7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25">
                      <a:extLst>
                        <a:ext uri="{FF2B5EF4-FFF2-40B4-BE49-F238E27FC236}">
                          <a16:creationId xmlns:a16="http://schemas.microsoft.com/office/drawing/2014/main" xmlns="" id="{03F7A671-0B60-4096-9C02-957A7F65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26">
                      <a:extLst>
                        <a:ext uri="{FF2B5EF4-FFF2-40B4-BE49-F238E27FC236}">
                          <a16:creationId xmlns:a16="http://schemas.microsoft.com/office/drawing/2014/main" xmlns="" id="{0D57B3E7-22F9-4AB3-8991-B965E97C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27">
                      <a:extLst>
                        <a:ext uri="{FF2B5EF4-FFF2-40B4-BE49-F238E27FC236}">
                          <a16:creationId xmlns:a16="http://schemas.microsoft.com/office/drawing/2014/main" xmlns="" id="{D0D0E74F-98AD-42B8-A65D-76442AF2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Rounded Rectangle 1">
                      <a:extLst>
                        <a:ext uri="{FF2B5EF4-FFF2-40B4-BE49-F238E27FC236}">
                          <a16:creationId xmlns:a16="http://schemas.microsoft.com/office/drawing/2014/main" xmlns="" id="{1E034698-DA2B-4417-8479-E7ED747B6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</p:grp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xmlns="" id="{D74784F4-3916-42DA-BA62-33E53BDC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6034" y="1366806"/>
                  <a:ext cx="1430246" cy="142470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5FB6612E-5EA4-4CE9-BA80-710A6BC1E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709" y="464109"/>
                  <a:ext cx="2211121" cy="257118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xmlns="" id="{A3DBD1CF-DBFD-49A4-9E98-DDB45D2B5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9490" y="4821750"/>
                  <a:ext cx="1152629" cy="130438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xmlns="" id="{E00F68F2-707C-4463-8478-2D1144B56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285" y="3582393"/>
                  <a:ext cx="2144962" cy="262223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53EBD30E-E895-46CC-888D-4C7D5F74A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0353" y="424403"/>
                <a:ext cx="1734148" cy="135837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43AC18AF-185B-4D48-9156-727932374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7619" y="2767189"/>
                <a:ext cx="1150914" cy="12022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01E01AF5-FD40-4ABB-A12E-78122698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615" y="2414152"/>
                <a:ext cx="1918646" cy="23478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4BEC7DD-276A-4FEC-96F7-9C6D4A9A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7649" y="4556281"/>
                <a:ext cx="1089821" cy="140622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E797DF4-75FA-42AA-8589-E17EFE767556}"/>
                </a:ext>
              </a:extLst>
            </p:cNvPr>
            <p:cNvSpPr txBox="1"/>
            <p:nvPr/>
          </p:nvSpPr>
          <p:spPr>
            <a:xfrm>
              <a:off x="6957829" y="5354696"/>
              <a:ext cx="919048" cy="979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3D05D69-8F8A-425A-8581-74957A29A8FB}"/>
                </a:ext>
              </a:extLst>
            </p:cNvPr>
            <p:cNvSpPr txBox="1"/>
            <p:nvPr/>
          </p:nvSpPr>
          <p:spPr>
            <a:xfrm>
              <a:off x="5789000" y="2201155"/>
              <a:ext cx="919048" cy="979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B987EEE-AF6C-45A0-8FC7-33293F9745D8}"/>
                </a:ext>
              </a:extLst>
            </p:cNvPr>
            <p:cNvSpPr txBox="1"/>
            <p:nvPr/>
          </p:nvSpPr>
          <p:spPr>
            <a:xfrm>
              <a:off x="6897069" y="1793901"/>
              <a:ext cx="91904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4AA9B3D-B7DA-4C46-A23D-4407F9448D74}"/>
                </a:ext>
              </a:extLst>
            </p:cNvPr>
            <p:cNvSpPr txBox="1"/>
            <p:nvPr/>
          </p:nvSpPr>
          <p:spPr>
            <a:xfrm>
              <a:off x="6236943" y="2915585"/>
              <a:ext cx="919048" cy="979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0CBC460-7C2C-4B24-8E6D-AE7A7B295D52}"/>
                </a:ext>
              </a:extLst>
            </p:cNvPr>
            <p:cNvSpPr txBox="1"/>
            <p:nvPr/>
          </p:nvSpPr>
          <p:spPr>
            <a:xfrm>
              <a:off x="7186482" y="3779175"/>
              <a:ext cx="919048" cy="1060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473E1DA-CE9D-4810-8F90-3B5545F7AC93}"/>
                </a:ext>
              </a:extLst>
            </p:cNvPr>
            <p:cNvSpPr txBox="1"/>
            <p:nvPr/>
          </p:nvSpPr>
          <p:spPr>
            <a:xfrm>
              <a:off x="6254233" y="1424685"/>
              <a:ext cx="919048" cy="1060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AA23BB9-4A97-470A-963A-7A476C1CF40F}"/>
                </a:ext>
              </a:extLst>
            </p:cNvPr>
            <p:cNvSpPr txBox="1"/>
            <p:nvPr/>
          </p:nvSpPr>
          <p:spPr>
            <a:xfrm>
              <a:off x="5620209" y="3355444"/>
              <a:ext cx="919048" cy="1060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b="1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BB74CBD-B048-4580-A13A-C0748A78ADAE}"/>
                </a:ext>
              </a:extLst>
            </p:cNvPr>
            <p:cNvSpPr txBox="1"/>
            <p:nvPr/>
          </p:nvSpPr>
          <p:spPr>
            <a:xfrm>
              <a:off x="6289912" y="3800010"/>
              <a:ext cx="1010036" cy="1060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548E875-28A5-48F0-BC87-B4566F233031}"/>
                </a:ext>
              </a:extLst>
            </p:cNvPr>
            <p:cNvSpPr txBox="1"/>
            <p:nvPr/>
          </p:nvSpPr>
          <p:spPr>
            <a:xfrm>
              <a:off x="7131430" y="4580764"/>
              <a:ext cx="1060769" cy="1060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2CA0624-B00A-4CB8-82AE-BDA7749FD9F0}"/>
                </a:ext>
              </a:extLst>
            </p:cNvPr>
            <p:cNvSpPr txBox="1"/>
            <p:nvPr/>
          </p:nvSpPr>
          <p:spPr>
            <a:xfrm>
              <a:off x="7285360" y="2858915"/>
              <a:ext cx="919048" cy="1060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7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955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193BE8-4384-406C-B9A8-63BC68CECFC7}"/>
              </a:ext>
            </a:extLst>
          </p:cNvPr>
          <p:cNvGrpSpPr/>
          <p:nvPr/>
        </p:nvGrpSpPr>
        <p:grpSpPr>
          <a:xfrm>
            <a:off x="0" y="-12783"/>
            <a:ext cx="12192000" cy="6870783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321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007520A-51C4-4B29-9912-650DF36076DE}"/>
              </a:ext>
            </a:extLst>
          </p:cNvPr>
          <p:cNvGrpSpPr/>
          <p:nvPr/>
        </p:nvGrpSpPr>
        <p:grpSpPr>
          <a:xfrm>
            <a:off x="0" y="-10517"/>
            <a:ext cx="12192000" cy="6864125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08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5F9386-4147-49FF-92C4-BD131AB0097A}"/>
              </a:ext>
            </a:extLst>
          </p:cNvPr>
          <p:cNvGrpSpPr/>
          <p:nvPr/>
        </p:nvGrpSpPr>
        <p:grpSpPr>
          <a:xfrm>
            <a:off x="0" y="-36339"/>
            <a:ext cx="12192000" cy="6889946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40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8C21631-03BB-43FF-8BE1-E384D8B6759E}"/>
              </a:ext>
            </a:extLst>
          </p:cNvPr>
          <p:cNvGrpSpPr/>
          <p:nvPr/>
        </p:nvGrpSpPr>
        <p:grpSpPr>
          <a:xfrm>
            <a:off x="0" y="-19035"/>
            <a:ext cx="12192000" cy="6877035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1039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BCFD675-8D46-43DB-A2FB-27DC7D501FD3}"/>
              </a:ext>
            </a:extLst>
          </p:cNvPr>
          <p:cNvGrpSpPr/>
          <p:nvPr/>
        </p:nvGrpSpPr>
        <p:grpSpPr>
          <a:xfrm>
            <a:off x="0" y="-10517"/>
            <a:ext cx="12192000" cy="6864124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ঝ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20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9553A8-B35F-427C-8C53-05EC5CECCA52}"/>
              </a:ext>
            </a:extLst>
          </p:cNvPr>
          <p:cNvGrpSpPr/>
          <p:nvPr/>
        </p:nvGrpSpPr>
        <p:grpSpPr>
          <a:xfrm>
            <a:off x="0" y="0"/>
            <a:ext cx="12192000" cy="6853607"/>
            <a:chOff x="1568221" y="199131"/>
            <a:chExt cx="9634922" cy="6654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xmlns="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61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170</Words>
  <Application>Microsoft Office PowerPoint</Application>
  <PresentationFormat>Widescreen</PresentationFormat>
  <Paragraphs>97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94</cp:revision>
  <dcterms:created xsi:type="dcterms:W3CDTF">2020-04-07T19:06:23Z</dcterms:created>
  <dcterms:modified xsi:type="dcterms:W3CDTF">2020-09-04T07:17:19Z</dcterms:modified>
</cp:coreProperties>
</file>