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7" r:id="rId2"/>
    <p:sldId id="258" r:id="rId3"/>
    <p:sldId id="278" r:id="rId4"/>
    <p:sldId id="260" r:id="rId5"/>
    <p:sldId id="261" r:id="rId6"/>
    <p:sldId id="262" r:id="rId7"/>
    <p:sldId id="268" r:id="rId8"/>
    <p:sldId id="279" r:id="rId9"/>
    <p:sldId id="280" r:id="rId10"/>
    <p:sldId id="269" r:id="rId11"/>
    <p:sldId id="281" r:id="rId12"/>
    <p:sldId id="271" r:id="rId13"/>
    <p:sldId id="272" r:id="rId14"/>
    <p:sldId id="282" r:id="rId15"/>
    <p:sldId id="283" r:id="rId16"/>
    <p:sldId id="284" r:id="rId17"/>
    <p:sldId id="287" r:id="rId18"/>
    <p:sldId id="289" r:id="rId19"/>
    <p:sldId id="290" r:id="rId20"/>
    <p:sldId id="293" r:id="rId21"/>
    <p:sldId id="288" r:id="rId22"/>
    <p:sldId id="291" r:id="rId23"/>
    <p:sldId id="292" r:id="rId24"/>
    <p:sldId id="285"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1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image" Target="../media/image19.jpeg"/><Relationship Id="rId4" Type="http://schemas.openxmlformats.org/officeDocument/2006/relationships/image" Target="../media/image21.jpeg"/></Relationships>
</file>

<file path=ppt/diagrams/_rels/data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image" Target="../media/image19.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A2FAF-1046-4EC0-977D-2FB8C9C1C9C3}"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2C427739-9D3D-4CCF-863B-D687CFF37773}" type="pres">
      <dgm:prSet presAssocID="{C3AA2FAF-1046-4EC0-977D-2FB8C9C1C9C3}" presName="Name0" presStyleCnt="0">
        <dgm:presLayoutVars>
          <dgm:chMax val="11"/>
          <dgm:chPref val="11"/>
          <dgm:dir/>
          <dgm:resizeHandles/>
        </dgm:presLayoutVars>
      </dgm:prSet>
      <dgm:spPr/>
      <dgm:t>
        <a:bodyPr/>
        <a:lstStyle/>
        <a:p>
          <a:endParaRPr lang="en-US"/>
        </a:p>
      </dgm:t>
    </dgm:pt>
  </dgm:ptLst>
  <dgm:cxnLst>
    <dgm:cxn modelId="{20192A1D-5A56-4710-8E7E-5AB7C840BBDD}" type="presOf" srcId="{C3AA2FAF-1046-4EC0-977D-2FB8C9C1C9C3}" destId="{2C427739-9D3D-4CCF-863B-D687CFF37773}" srcOrd="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54E51-1AF7-446B-ACD7-4641B37D7723}"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US"/>
        </a:p>
      </dgm:t>
    </dgm:pt>
    <dgm:pt modelId="{91AE0432-A84D-400B-B38A-BECEF0D182CF}">
      <dgm:prSet phldrT="[Text]" custT="1"/>
      <dgm:spPr>
        <a:solidFill>
          <a:schemeClr val="accent2">
            <a:lumMod val="75000"/>
          </a:schemeClr>
        </a:solidFill>
        <a:ln w="76200">
          <a:solidFill>
            <a:srgbClr val="C00000"/>
          </a:solidFill>
        </a:ln>
      </dgm:spPr>
      <dgm:t>
        <a:bodyPr/>
        <a:lstStyle/>
        <a:p>
          <a:r>
            <a:rPr lang="en-US" sz="3600" b="1" dirty="0" err="1" smtClean="0">
              <a:solidFill>
                <a:schemeClr val="accent3">
                  <a:lumMod val="10000"/>
                </a:schemeClr>
              </a:solidFill>
              <a:latin typeface="NikoshBAN" panose="02000000000000000000" pitchFamily="2" charset="0"/>
              <a:cs typeface="NikoshBAN" panose="02000000000000000000" pitchFamily="2" charset="0"/>
            </a:rPr>
            <a:t>ম্যালওয়্যার</a:t>
          </a:r>
          <a:endParaRPr lang="en-US" sz="3600" b="1" dirty="0">
            <a:solidFill>
              <a:schemeClr val="accent3">
                <a:lumMod val="10000"/>
              </a:schemeClr>
            </a:solidFill>
            <a:latin typeface="NikoshBAN" panose="02000000000000000000" pitchFamily="2" charset="0"/>
            <a:cs typeface="NikoshBAN" panose="02000000000000000000" pitchFamily="2" charset="0"/>
          </a:endParaRPr>
        </a:p>
      </dgm:t>
    </dgm:pt>
    <dgm:pt modelId="{9E7C027B-AC73-4357-9C5B-D653D960F9A3}" type="parTrans" cxnId="{31C2143E-BFF5-4142-9ACA-6EADB7B7667A}">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A2870E21-23C9-40B1-A562-56282154A354}" type="sibTrans" cxnId="{31C2143E-BFF5-4142-9ACA-6EADB7B7667A}">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94A6C9B7-820B-499B-B992-0CFCA770EE62}">
      <dgm:prSet phldrT="[Text]" custT="1"/>
      <dgm:spPr>
        <a:solidFill>
          <a:schemeClr val="bg1">
            <a:lumMod val="95000"/>
          </a:schemeClr>
        </a:solid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এক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ধরনের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সফটওয়্যার</a:t>
          </a:r>
          <a:endParaRPr lang="en-US" sz="3600" b="1" dirty="0">
            <a:solidFill>
              <a:schemeClr val="tx1"/>
            </a:solidFill>
            <a:latin typeface="NikoshBAN" panose="02000000000000000000" pitchFamily="2" charset="0"/>
            <a:cs typeface="NikoshBAN" panose="02000000000000000000" pitchFamily="2" charset="0"/>
          </a:endParaRPr>
        </a:p>
      </dgm:t>
    </dgm:pt>
    <dgm:pt modelId="{F4F4B29B-58D0-4535-B8D8-D8EF991D6D0B}" type="parTrans" cxnId="{E7908556-009B-41D2-A9B3-3AE6D84C0C34}">
      <dgm:prSet custT="1"/>
      <dgm:spPr>
        <a:solidFill>
          <a:srgbClr val="002060"/>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4B4BA310-43AE-47EC-8E4D-22C1C370A680}" type="sibTrans" cxnId="{E7908556-009B-41D2-A9B3-3AE6D84C0C34}">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C1779441-0F3B-4BBC-AA74-370F34951737}">
      <dgm:prSet phldrT="[Text]" custT="1"/>
      <dgm:spPr>
        <a:solidFill>
          <a:schemeClr val="accent1">
            <a:lumMod val="60000"/>
            <a:lumOff val="40000"/>
          </a:schemeClr>
        </a:solid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অন্য</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সফটওয়্যারকে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কাঙ্ক্ষিত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কর্মসম্পাদনে</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বাধার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সষ্টি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dgm:t>
    </dgm:pt>
    <dgm:pt modelId="{0D54591C-AA3E-4A92-869A-991A2BF0560F}" type="parTrans" cxnId="{95C19016-588F-4237-9FA0-9EEA7CE790B8}">
      <dgm:prSet custT="1"/>
      <dgm:spPr>
        <a:solidFill>
          <a:srgbClr val="002060"/>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B765FEA1-2F7D-48BF-89C2-2B824D4E21D6}" type="sibTrans" cxnId="{95C19016-588F-4237-9FA0-9EEA7CE790B8}">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AC9280A9-76BF-49BF-8EB4-8EF982E46555}">
      <dgm:prSet phldrT="[Text]" custT="1"/>
      <dgm:spPr>
        <a:solidFill>
          <a:srgbClr val="002060"/>
        </a:solidFill>
        <a:ln w="76200">
          <a:solidFill>
            <a:srgbClr val="C00000"/>
          </a:solidFill>
        </a:ln>
      </dgm:spPr>
      <dgm:t>
        <a:bodyPr/>
        <a:lstStyle/>
        <a:p>
          <a:r>
            <a:rPr lang="en-US" sz="3600" b="1" dirty="0" err="1" smtClean="0">
              <a:solidFill>
                <a:schemeClr val="bg1"/>
              </a:solidFill>
              <a:latin typeface="NikoshBAN" panose="02000000000000000000" pitchFamily="2" charset="0"/>
              <a:cs typeface="NikoshBAN" panose="02000000000000000000" pitchFamily="2" charset="0"/>
            </a:rPr>
            <a:t>ব্যবহারকারীর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কম্পিউটারে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রক্ষিত</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তথ্য</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চুরি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endParaRPr lang="en-US" sz="3600" b="1" dirty="0">
            <a:solidFill>
              <a:schemeClr val="bg1"/>
            </a:solidFill>
            <a:latin typeface="NikoshBAN" panose="02000000000000000000" pitchFamily="2" charset="0"/>
            <a:cs typeface="NikoshBAN" panose="02000000000000000000" pitchFamily="2" charset="0"/>
          </a:endParaRPr>
        </a:p>
      </dgm:t>
    </dgm:pt>
    <dgm:pt modelId="{7EC7536A-1061-4C6A-B440-E94D46F1D0BF}" type="parTrans" cxnId="{CED2A306-C0AC-4DEA-A185-81BB162ED6D5}">
      <dgm:prSet custT="1"/>
      <dgm:spPr>
        <a:solidFill>
          <a:srgbClr val="002060"/>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0151BE3F-406B-4636-BF66-0B3C11B96404}" type="sibTrans" cxnId="{CED2A306-C0AC-4DEA-A185-81BB162ED6D5}">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8814E02E-DC93-49B8-82FC-FC87C6D27D6D}">
      <dgm:prSet phldrT="[Text]" custT="1"/>
      <dgm:spPr>
        <a:solidFill>
          <a:schemeClr val="accent4">
            <a:lumMod val="60000"/>
            <a:lumOff val="40000"/>
          </a:schemeClr>
        </a:solidFill>
        <a:ln w="76200">
          <a:solidFill>
            <a:srgbClr val="C00000"/>
          </a:solidFill>
        </a:ln>
      </dgm:spPr>
      <dgm:t>
        <a:bodyPr/>
        <a:lstStyle/>
        <a:p>
          <a:r>
            <a:rPr lang="en-US" sz="3600" b="1" dirty="0" err="1" smtClean="0">
              <a:solidFill>
                <a:schemeClr val="accent3">
                  <a:lumMod val="10000"/>
                </a:schemeClr>
              </a:solidFill>
              <a:latin typeface="NikoshBAN" panose="02000000000000000000" pitchFamily="2" charset="0"/>
              <a:cs typeface="NikoshBAN" panose="02000000000000000000" pitchFamily="2" charset="0"/>
            </a:rPr>
            <a:t>ব্যবহারকারীর</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অজান্তে</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কম্পিউটার</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সিস্টেমে</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প্রবেশাধিকার</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লাভ</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করে</a:t>
          </a:r>
          <a:endParaRPr lang="en-US" sz="3600" b="1" dirty="0">
            <a:solidFill>
              <a:schemeClr val="accent3">
                <a:lumMod val="10000"/>
              </a:schemeClr>
            </a:solidFill>
            <a:latin typeface="NikoshBAN" panose="02000000000000000000" pitchFamily="2" charset="0"/>
            <a:cs typeface="NikoshBAN" panose="02000000000000000000" pitchFamily="2" charset="0"/>
          </a:endParaRPr>
        </a:p>
      </dgm:t>
    </dgm:pt>
    <dgm:pt modelId="{E9A640E1-07EE-4A62-B159-4A4AD7EFFD62}" type="parTrans" cxnId="{C003A05D-E97C-464C-95D1-778750FC52F4}">
      <dgm:prSet custT="1"/>
      <dgm:spPr>
        <a:solidFill>
          <a:srgbClr val="002060"/>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08A8F4AF-72B0-48E9-9957-AC3407CF73B2}" type="sibTrans" cxnId="{C003A05D-E97C-464C-95D1-778750FC52F4}">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8B3BFAE4-6CC7-4390-A04C-FD3FBA2023DE}" type="pres">
      <dgm:prSet presAssocID="{40054E51-1AF7-446B-ACD7-4641B37D7723}" presName="Name0" presStyleCnt="0">
        <dgm:presLayoutVars>
          <dgm:chMax val="1"/>
          <dgm:dir/>
          <dgm:animLvl val="ctr"/>
          <dgm:resizeHandles val="exact"/>
        </dgm:presLayoutVars>
      </dgm:prSet>
      <dgm:spPr/>
      <dgm:t>
        <a:bodyPr/>
        <a:lstStyle/>
        <a:p>
          <a:endParaRPr lang="en-US"/>
        </a:p>
      </dgm:t>
    </dgm:pt>
    <dgm:pt modelId="{7C2CDA43-B8CF-4961-8D15-CD31438CD287}" type="pres">
      <dgm:prSet presAssocID="{91AE0432-A84D-400B-B38A-BECEF0D182CF}" presName="centerShape" presStyleLbl="node0" presStyleIdx="0" presStyleCnt="1" custScaleX="136191"/>
      <dgm:spPr/>
      <dgm:t>
        <a:bodyPr/>
        <a:lstStyle/>
        <a:p>
          <a:endParaRPr lang="en-US"/>
        </a:p>
      </dgm:t>
    </dgm:pt>
    <dgm:pt modelId="{F56EA523-E9D2-4826-8CD6-0EFC966E8C12}" type="pres">
      <dgm:prSet presAssocID="{F4F4B29B-58D0-4535-B8D8-D8EF991D6D0B}" presName="parTrans" presStyleLbl="sibTrans2D1" presStyleIdx="0" presStyleCnt="4"/>
      <dgm:spPr/>
      <dgm:t>
        <a:bodyPr/>
        <a:lstStyle/>
        <a:p>
          <a:endParaRPr lang="en-US"/>
        </a:p>
      </dgm:t>
    </dgm:pt>
    <dgm:pt modelId="{594186A2-4FC2-46F4-8D01-A9F0B715A69B}" type="pres">
      <dgm:prSet presAssocID="{F4F4B29B-58D0-4535-B8D8-D8EF991D6D0B}" presName="connectorText" presStyleLbl="sibTrans2D1" presStyleIdx="0" presStyleCnt="4"/>
      <dgm:spPr/>
      <dgm:t>
        <a:bodyPr/>
        <a:lstStyle/>
        <a:p>
          <a:endParaRPr lang="en-US"/>
        </a:p>
      </dgm:t>
    </dgm:pt>
    <dgm:pt modelId="{3500223B-6B4A-40D2-81D2-69E61C1BD391}" type="pres">
      <dgm:prSet presAssocID="{94A6C9B7-820B-499B-B992-0CFCA770EE62}" presName="node" presStyleLbl="node1" presStyleIdx="0" presStyleCnt="4" custScaleX="217694">
        <dgm:presLayoutVars>
          <dgm:bulletEnabled val="1"/>
        </dgm:presLayoutVars>
      </dgm:prSet>
      <dgm:spPr/>
      <dgm:t>
        <a:bodyPr/>
        <a:lstStyle/>
        <a:p>
          <a:endParaRPr lang="en-US"/>
        </a:p>
      </dgm:t>
    </dgm:pt>
    <dgm:pt modelId="{D0F2ECA8-3FB5-48FB-8E28-58C0580A85A4}" type="pres">
      <dgm:prSet presAssocID="{0D54591C-AA3E-4A92-869A-991A2BF0560F}" presName="parTrans" presStyleLbl="sibTrans2D1" presStyleIdx="1" presStyleCnt="4"/>
      <dgm:spPr/>
      <dgm:t>
        <a:bodyPr/>
        <a:lstStyle/>
        <a:p>
          <a:endParaRPr lang="en-US"/>
        </a:p>
      </dgm:t>
    </dgm:pt>
    <dgm:pt modelId="{83E58533-1A3B-4285-88A0-C70B66471963}" type="pres">
      <dgm:prSet presAssocID="{0D54591C-AA3E-4A92-869A-991A2BF0560F}" presName="connectorText" presStyleLbl="sibTrans2D1" presStyleIdx="1" presStyleCnt="4"/>
      <dgm:spPr/>
      <dgm:t>
        <a:bodyPr/>
        <a:lstStyle/>
        <a:p>
          <a:endParaRPr lang="en-US"/>
        </a:p>
      </dgm:t>
    </dgm:pt>
    <dgm:pt modelId="{2211E1DC-54BB-4E36-A99F-F34F7B703C34}" type="pres">
      <dgm:prSet presAssocID="{C1779441-0F3B-4BBC-AA74-370F34951737}" presName="node" presStyleLbl="node1" presStyleIdx="1" presStyleCnt="4" custScaleX="180128" custScaleY="207752" custRadScaleRad="134411">
        <dgm:presLayoutVars>
          <dgm:bulletEnabled val="1"/>
        </dgm:presLayoutVars>
      </dgm:prSet>
      <dgm:spPr/>
      <dgm:t>
        <a:bodyPr/>
        <a:lstStyle/>
        <a:p>
          <a:endParaRPr lang="en-US"/>
        </a:p>
      </dgm:t>
    </dgm:pt>
    <dgm:pt modelId="{6F499A37-2A28-4192-A900-EC05F3A18D19}" type="pres">
      <dgm:prSet presAssocID="{7EC7536A-1061-4C6A-B440-E94D46F1D0BF}" presName="parTrans" presStyleLbl="sibTrans2D1" presStyleIdx="2" presStyleCnt="4"/>
      <dgm:spPr/>
      <dgm:t>
        <a:bodyPr/>
        <a:lstStyle/>
        <a:p>
          <a:endParaRPr lang="en-US"/>
        </a:p>
      </dgm:t>
    </dgm:pt>
    <dgm:pt modelId="{83EA6D8D-788F-401E-B1AA-D674CCCBD718}" type="pres">
      <dgm:prSet presAssocID="{7EC7536A-1061-4C6A-B440-E94D46F1D0BF}" presName="connectorText" presStyleLbl="sibTrans2D1" presStyleIdx="2" presStyleCnt="4"/>
      <dgm:spPr/>
      <dgm:t>
        <a:bodyPr/>
        <a:lstStyle/>
        <a:p>
          <a:endParaRPr lang="en-US"/>
        </a:p>
      </dgm:t>
    </dgm:pt>
    <dgm:pt modelId="{CFE7EF59-8361-40AD-8DD7-B25BB27DE1B4}" type="pres">
      <dgm:prSet presAssocID="{AC9280A9-76BF-49BF-8EB4-8EF982E46555}" presName="node" presStyleLbl="node1" presStyleIdx="2" presStyleCnt="4" custScaleX="261999">
        <dgm:presLayoutVars>
          <dgm:bulletEnabled val="1"/>
        </dgm:presLayoutVars>
      </dgm:prSet>
      <dgm:spPr/>
      <dgm:t>
        <a:bodyPr/>
        <a:lstStyle/>
        <a:p>
          <a:endParaRPr lang="en-US"/>
        </a:p>
      </dgm:t>
    </dgm:pt>
    <dgm:pt modelId="{9FE611DA-77F6-473F-A27B-B4B2D57827A4}" type="pres">
      <dgm:prSet presAssocID="{E9A640E1-07EE-4A62-B159-4A4AD7EFFD62}" presName="parTrans" presStyleLbl="sibTrans2D1" presStyleIdx="3" presStyleCnt="4"/>
      <dgm:spPr/>
      <dgm:t>
        <a:bodyPr/>
        <a:lstStyle/>
        <a:p>
          <a:endParaRPr lang="en-US"/>
        </a:p>
      </dgm:t>
    </dgm:pt>
    <dgm:pt modelId="{E3A91F3D-4A1F-4888-8A1E-45D8701AD80B}" type="pres">
      <dgm:prSet presAssocID="{E9A640E1-07EE-4A62-B159-4A4AD7EFFD62}" presName="connectorText" presStyleLbl="sibTrans2D1" presStyleIdx="3" presStyleCnt="4"/>
      <dgm:spPr/>
      <dgm:t>
        <a:bodyPr/>
        <a:lstStyle/>
        <a:p>
          <a:endParaRPr lang="en-US"/>
        </a:p>
      </dgm:t>
    </dgm:pt>
    <dgm:pt modelId="{BD1DA501-3C66-436A-9301-E593BBEC570B}" type="pres">
      <dgm:prSet presAssocID="{8814E02E-DC93-49B8-82FC-FC87C6D27D6D}" presName="node" presStyleLbl="node1" presStyleIdx="3" presStyleCnt="4" custScaleX="174830" custScaleY="193115" custRadScaleRad="122358">
        <dgm:presLayoutVars>
          <dgm:bulletEnabled val="1"/>
        </dgm:presLayoutVars>
      </dgm:prSet>
      <dgm:spPr/>
      <dgm:t>
        <a:bodyPr/>
        <a:lstStyle/>
        <a:p>
          <a:endParaRPr lang="en-US"/>
        </a:p>
      </dgm:t>
    </dgm:pt>
  </dgm:ptLst>
  <dgm:cxnLst>
    <dgm:cxn modelId="{05F65888-1FF2-4B71-81F0-80D920461CC0}" type="presOf" srcId="{8814E02E-DC93-49B8-82FC-FC87C6D27D6D}" destId="{BD1DA501-3C66-436A-9301-E593BBEC570B}" srcOrd="0" destOrd="0" presId="urn:microsoft.com/office/officeart/2005/8/layout/radial5"/>
    <dgm:cxn modelId="{95C19016-588F-4237-9FA0-9EEA7CE790B8}" srcId="{91AE0432-A84D-400B-B38A-BECEF0D182CF}" destId="{C1779441-0F3B-4BBC-AA74-370F34951737}" srcOrd="1" destOrd="0" parTransId="{0D54591C-AA3E-4A92-869A-991A2BF0560F}" sibTransId="{B765FEA1-2F7D-48BF-89C2-2B824D4E21D6}"/>
    <dgm:cxn modelId="{97BDAAC3-EB07-4E47-96F1-2F1987E10BAE}" type="presOf" srcId="{94A6C9B7-820B-499B-B992-0CFCA770EE62}" destId="{3500223B-6B4A-40D2-81D2-69E61C1BD391}" srcOrd="0" destOrd="0" presId="urn:microsoft.com/office/officeart/2005/8/layout/radial5"/>
    <dgm:cxn modelId="{E7908556-009B-41D2-A9B3-3AE6D84C0C34}" srcId="{91AE0432-A84D-400B-B38A-BECEF0D182CF}" destId="{94A6C9B7-820B-499B-B992-0CFCA770EE62}" srcOrd="0" destOrd="0" parTransId="{F4F4B29B-58D0-4535-B8D8-D8EF991D6D0B}" sibTransId="{4B4BA310-43AE-47EC-8E4D-22C1C370A680}"/>
    <dgm:cxn modelId="{3001FDD0-3BF3-429E-8388-EE6E0EC7A944}" type="presOf" srcId="{40054E51-1AF7-446B-ACD7-4641B37D7723}" destId="{8B3BFAE4-6CC7-4390-A04C-FD3FBA2023DE}" srcOrd="0" destOrd="0" presId="urn:microsoft.com/office/officeart/2005/8/layout/radial5"/>
    <dgm:cxn modelId="{21C556AF-0FEA-4ED0-B002-D8C9868E92A4}" type="presOf" srcId="{91AE0432-A84D-400B-B38A-BECEF0D182CF}" destId="{7C2CDA43-B8CF-4961-8D15-CD31438CD287}" srcOrd="0" destOrd="0" presId="urn:microsoft.com/office/officeart/2005/8/layout/radial5"/>
    <dgm:cxn modelId="{9A0C87B0-04B9-43E3-87B2-4D675ABEC99F}" type="presOf" srcId="{AC9280A9-76BF-49BF-8EB4-8EF982E46555}" destId="{CFE7EF59-8361-40AD-8DD7-B25BB27DE1B4}" srcOrd="0" destOrd="0" presId="urn:microsoft.com/office/officeart/2005/8/layout/radial5"/>
    <dgm:cxn modelId="{C003A05D-E97C-464C-95D1-778750FC52F4}" srcId="{91AE0432-A84D-400B-B38A-BECEF0D182CF}" destId="{8814E02E-DC93-49B8-82FC-FC87C6D27D6D}" srcOrd="3" destOrd="0" parTransId="{E9A640E1-07EE-4A62-B159-4A4AD7EFFD62}" sibTransId="{08A8F4AF-72B0-48E9-9957-AC3407CF73B2}"/>
    <dgm:cxn modelId="{F500A1BD-291E-4411-836E-D73CA15C8AF1}" type="presOf" srcId="{C1779441-0F3B-4BBC-AA74-370F34951737}" destId="{2211E1DC-54BB-4E36-A99F-F34F7B703C34}" srcOrd="0" destOrd="0" presId="urn:microsoft.com/office/officeart/2005/8/layout/radial5"/>
    <dgm:cxn modelId="{70C6C3A4-9DC3-4602-B8D4-53784EA3A664}" type="presOf" srcId="{0D54591C-AA3E-4A92-869A-991A2BF0560F}" destId="{D0F2ECA8-3FB5-48FB-8E28-58C0580A85A4}" srcOrd="0" destOrd="0" presId="urn:microsoft.com/office/officeart/2005/8/layout/radial5"/>
    <dgm:cxn modelId="{45707386-48BE-4471-B38E-4882941C8572}" type="presOf" srcId="{E9A640E1-07EE-4A62-B159-4A4AD7EFFD62}" destId="{9FE611DA-77F6-473F-A27B-B4B2D57827A4}" srcOrd="0" destOrd="0" presId="urn:microsoft.com/office/officeart/2005/8/layout/radial5"/>
    <dgm:cxn modelId="{7BFAEE2F-DD93-4AF4-AC80-42A30F34B235}" type="presOf" srcId="{F4F4B29B-58D0-4535-B8D8-D8EF991D6D0B}" destId="{594186A2-4FC2-46F4-8D01-A9F0B715A69B}" srcOrd="1" destOrd="0" presId="urn:microsoft.com/office/officeart/2005/8/layout/radial5"/>
    <dgm:cxn modelId="{2FEB7474-2DF1-4BA9-8DAD-34D140196EB1}" type="presOf" srcId="{F4F4B29B-58D0-4535-B8D8-D8EF991D6D0B}" destId="{F56EA523-E9D2-4826-8CD6-0EFC966E8C12}" srcOrd="0" destOrd="0" presId="urn:microsoft.com/office/officeart/2005/8/layout/radial5"/>
    <dgm:cxn modelId="{31C2143E-BFF5-4142-9ACA-6EADB7B7667A}" srcId="{40054E51-1AF7-446B-ACD7-4641B37D7723}" destId="{91AE0432-A84D-400B-B38A-BECEF0D182CF}" srcOrd="0" destOrd="0" parTransId="{9E7C027B-AC73-4357-9C5B-D653D960F9A3}" sibTransId="{A2870E21-23C9-40B1-A562-56282154A354}"/>
    <dgm:cxn modelId="{88C6721E-7943-46DD-8808-ED31062A5C8D}" type="presOf" srcId="{E9A640E1-07EE-4A62-B159-4A4AD7EFFD62}" destId="{E3A91F3D-4A1F-4888-8A1E-45D8701AD80B}" srcOrd="1" destOrd="0" presId="urn:microsoft.com/office/officeart/2005/8/layout/radial5"/>
    <dgm:cxn modelId="{CED2A306-C0AC-4DEA-A185-81BB162ED6D5}" srcId="{91AE0432-A84D-400B-B38A-BECEF0D182CF}" destId="{AC9280A9-76BF-49BF-8EB4-8EF982E46555}" srcOrd="2" destOrd="0" parTransId="{7EC7536A-1061-4C6A-B440-E94D46F1D0BF}" sibTransId="{0151BE3F-406B-4636-BF66-0B3C11B96404}"/>
    <dgm:cxn modelId="{B50E2A85-7E4A-465A-A2FE-216430C68647}" type="presOf" srcId="{7EC7536A-1061-4C6A-B440-E94D46F1D0BF}" destId="{83EA6D8D-788F-401E-B1AA-D674CCCBD718}" srcOrd="1" destOrd="0" presId="urn:microsoft.com/office/officeart/2005/8/layout/radial5"/>
    <dgm:cxn modelId="{B01C870D-28A8-4132-A464-C8F7D642881F}" type="presOf" srcId="{0D54591C-AA3E-4A92-869A-991A2BF0560F}" destId="{83E58533-1A3B-4285-88A0-C70B66471963}" srcOrd="1" destOrd="0" presId="urn:microsoft.com/office/officeart/2005/8/layout/radial5"/>
    <dgm:cxn modelId="{EA095670-93BB-46E6-97A9-41FE30BC0381}" type="presOf" srcId="{7EC7536A-1061-4C6A-B440-E94D46F1D0BF}" destId="{6F499A37-2A28-4192-A900-EC05F3A18D19}" srcOrd="0" destOrd="0" presId="urn:microsoft.com/office/officeart/2005/8/layout/radial5"/>
    <dgm:cxn modelId="{763CC641-5CE3-4AFE-90E3-0B9EA8EF4BA7}" type="presParOf" srcId="{8B3BFAE4-6CC7-4390-A04C-FD3FBA2023DE}" destId="{7C2CDA43-B8CF-4961-8D15-CD31438CD287}" srcOrd="0" destOrd="0" presId="urn:microsoft.com/office/officeart/2005/8/layout/radial5"/>
    <dgm:cxn modelId="{8F347B2B-B635-4FBE-A36F-B94A96353698}" type="presParOf" srcId="{8B3BFAE4-6CC7-4390-A04C-FD3FBA2023DE}" destId="{F56EA523-E9D2-4826-8CD6-0EFC966E8C12}" srcOrd="1" destOrd="0" presId="urn:microsoft.com/office/officeart/2005/8/layout/radial5"/>
    <dgm:cxn modelId="{7A7EBF4C-3EC2-476A-8BBC-C2671C8B4547}" type="presParOf" srcId="{F56EA523-E9D2-4826-8CD6-0EFC966E8C12}" destId="{594186A2-4FC2-46F4-8D01-A9F0B715A69B}" srcOrd="0" destOrd="0" presId="urn:microsoft.com/office/officeart/2005/8/layout/radial5"/>
    <dgm:cxn modelId="{5D7DB4D0-EC1A-46D6-949C-E17CC6E1EFC0}" type="presParOf" srcId="{8B3BFAE4-6CC7-4390-A04C-FD3FBA2023DE}" destId="{3500223B-6B4A-40D2-81D2-69E61C1BD391}" srcOrd="2" destOrd="0" presId="urn:microsoft.com/office/officeart/2005/8/layout/radial5"/>
    <dgm:cxn modelId="{5A58D8B0-95A4-4F9B-B123-EF5DDF2CED30}" type="presParOf" srcId="{8B3BFAE4-6CC7-4390-A04C-FD3FBA2023DE}" destId="{D0F2ECA8-3FB5-48FB-8E28-58C0580A85A4}" srcOrd="3" destOrd="0" presId="urn:microsoft.com/office/officeart/2005/8/layout/radial5"/>
    <dgm:cxn modelId="{07DEE4E6-9408-40A3-8523-7569F39055E8}" type="presParOf" srcId="{D0F2ECA8-3FB5-48FB-8E28-58C0580A85A4}" destId="{83E58533-1A3B-4285-88A0-C70B66471963}" srcOrd="0" destOrd="0" presId="urn:microsoft.com/office/officeart/2005/8/layout/radial5"/>
    <dgm:cxn modelId="{9BA6BBA6-19D7-45C0-B27C-8E37FC34F5A3}" type="presParOf" srcId="{8B3BFAE4-6CC7-4390-A04C-FD3FBA2023DE}" destId="{2211E1DC-54BB-4E36-A99F-F34F7B703C34}" srcOrd="4" destOrd="0" presId="urn:microsoft.com/office/officeart/2005/8/layout/radial5"/>
    <dgm:cxn modelId="{56A25C3C-F6A7-434C-8A58-0F9DBB11B2E5}" type="presParOf" srcId="{8B3BFAE4-6CC7-4390-A04C-FD3FBA2023DE}" destId="{6F499A37-2A28-4192-A900-EC05F3A18D19}" srcOrd="5" destOrd="0" presId="urn:microsoft.com/office/officeart/2005/8/layout/radial5"/>
    <dgm:cxn modelId="{E0975554-BCDD-4EC4-BA82-004DDA012ACE}" type="presParOf" srcId="{6F499A37-2A28-4192-A900-EC05F3A18D19}" destId="{83EA6D8D-788F-401E-B1AA-D674CCCBD718}" srcOrd="0" destOrd="0" presId="urn:microsoft.com/office/officeart/2005/8/layout/radial5"/>
    <dgm:cxn modelId="{DFE19176-763F-434C-AC5A-7595A5A5D957}" type="presParOf" srcId="{8B3BFAE4-6CC7-4390-A04C-FD3FBA2023DE}" destId="{CFE7EF59-8361-40AD-8DD7-B25BB27DE1B4}" srcOrd="6" destOrd="0" presId="urn:microsoft.com/office/officeart/2005/8/layout/radial5"/>
    <dgm:cxn modelId="{F3B147CC-10C7-4783-BF4E-E1D67D0B264E}" type="presParOf" srcId="{8B3BFAE4-6CC7-4390-A04C-FD3FBA2023DE}" destId="{9FE611DA-77F6-473F-A27B-B4B2D57827A4}" srcOrd="7" destOrd="0" presId="urn:microsoft.com/office/officeart/2005/8/layout/radial5"/>
    <dgm:cxn modelId="{CE5F478F-A0F4-4428-A011-AA9A761E4BC8}" type="presParOf" srcId="{9FE611DA-77F6-473F-A27B-B4B2D57827A4}" destId="{E3A91F3D-4A1F-4888-8A1E-45D8701AD80B}" srcOrd="0" destOrd="0" presId="urn:microsoft.com/office/officeart/2005/8/layout/radial5"/>
    <dgm:cxn modelId="{AF3F57A5-0429-45E1-9A04-A8190B43EEC6}" type="presParOf" srcId="{8B3BFAE4-6CC7-4390-A04C-FD3FBA2023DE}" destId="{BD1DA501-3C66-436A-9301-E593BBEC570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2837C-DC55-43DA-8BE2-BC5319058DC0}" type="doc">
      <dgm:prSet loTypeId="urn:microsoft.com/office/officeart/2005/8/layout/process2" loCatId="process" qsTypeId="urn:microsoft.com/office/officeart/2005/8/quickstyle/simple1" qsCatId="simple" csTypeId="urn:microsoft.com/office/officeart/2005/8/colors/accent1_2" csCatId="accent1" phldr="1"/>
      <dgm:spPr/>
    </dgm:pt>
    <dgm:pt modelId="{5D8C2C65-19E5-4548-A3BE-D530AC6BF50B}">
      <dgm:prSet phldrT="[Text]" custT="1"/>
      <dgm:spPr>
        <a:blipFill rotWithShape="0">
          <a:blip xmlns:r="http://schemas.openxmlformats.org/officeDocument/2006/relationships" r:embed="rId1"/>
          <a:tile tx="0" ty="0" sx="100000" sy="100000" flip="none" algn="tl"/>
        </a:blipFill>
        <a:ln w="76200">
          <a:solidFill>
            <a:srgbClr val="C00000"/>
          </a:solidFill>
        </a:ln>
      </dgm:spPr>
      <dgm:t>
        <a:bodyPr/>
        <a:lstStyle/>
        <a:p>
          <a:r>
            <a:rPr lang="en-US" sz="3600" b="1" dirty="0" err="1" smtClean="0">
              <a:solidFill>
                <a:schemeClr val="bg1"/>
              </a:solidFill>
              <a:latin typeface="NikoshBAN" panose="02000000000000000000" pitchFamily="2" charset="0"/>
              <a:cs typeface="NikoshBAN" panose="02000000000000000000" pitchFamily="2" charset="0"/>
            </a:rPr>
            <a:t>ক্ষতিকারক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সফটওয়্যারের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মধ্যে</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ট্রোজান</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হর্স</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ওয়ার্মের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সংখ্যা</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ভাইরাসের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চেয়েও</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বেশি</a:t>
          </a:r>
          <a:endParaRPr lang="en-US" sz="3600" b="1" dirty="0">
            <a:solidFill>
              <a:schemeClr val="bg1"/>
            </a:solidFill>
            <a:latin typeface="NikoshBAN" panose="02000000000000000000" pitchFamily="2" charset="0"/>
            <a:cs typeface="NikoshBAN" panose="02000000000000000000" pitchFamily="2" charset="0"/>
          </a:endParaRPr>
        </a:p>
      </dgm:t>
    </dgm:pt>
    <dgm:pt modelId="{8A6459C8-42AF-482C-9E63-D05A1B73773F}" type="parTrans" cxnId="{16290EB6-F725-4CDD-9A9A-5F10F2506AFF}">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0798EE3B-38D0-4C83-98A6-CB64AC2C1D1D}" type="sibTrans" cxnId="{16290EB6-F725-4CDD-9A9A-5F10F2506AFF}">
      <dgm:prSet custT="1"/>
      <dgm:spPr>
        <a:solidFill>
          <a:srgbClr val="C00000"/>
        </a:solidFill>
        <a:ln w="57150">
          <a:solidFill>
            <a:schemeClr val="bg1"/>
          </a:solidFill>
        </a:ln>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4F5DD4EE-4162-4F8F-8179-DF49FE7E74ED}">
      <dgm:prSet phldrT="[Text]" custT="1"/>
      <dgm:spPr>
        <a:blipFill rotWithShape="0">
          <a:blip xmlns:r="http://schemas.openxmlformats.org/officeDocument/2006/relationships" r:embed="rId2"/>
          <a:tile tx="0" ty="0" sx="100000" sy="100000" flip="none" algn="tl"/>
        </a:blip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বিশ্বের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বিভিন্ন</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দেশে</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সাইবার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আইনের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মাধ্যমে</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ম্যালওয়্যারের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উন্নয়ন</a:t>
          </a:r>
          <a:r>
            <a:rPr lang="en-US" sz="3600" b="1" dirty="0" smtClean="0">
              <a:solidFill>
                <a:schemeClr val="tx1"/>
              </a:solidFill>
              <a:latin typeface="NikoshBAN" panose="02000000000000000000" pitchFamily="2" charset="0"/>
              <a:cs typeface="NikoshBAN" panose="02000000000000000000" pitchFamily="2" charset="0"/>
            </a:rPr>
            <a:t> ও </a:t>
          </a:r>
          <a:r>
            <a:rPr lang="en-US" sz="3600" b="1" dirty="0" err="1" smtClean="0">
              <a:solidFill>
                <a:schemeClr val="tx1"/>
              </a:solidFill>
              <a:latin typeface="NikoshBAN" panose="02000000000000000000" pitchFamily="2" charset="0"/>
              <a:cs typeface="NikoshBAN" panose="02000000000000000000" pitchFamily="2" charset="0"/>
            </a:rPr>
            <a:t>প্রকাশ</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নিষিদ্ধ</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হয়েছে</a:t>
          </a:r>
          <a:endParaRPr lang="en-US" sz="3600" b="1" dirty="0">
            <a:solidFill>
              <a:schemeClr val="tx1"/>
            </a:solidFill>
            <a:latin typeface="NikoshBAN" panose="02000000000000000000" pitchFamily="2" charset="0"/>
            <a:cs typeface="NikoshBAN" panose="02000000000000000000" pitchFamily="2" charset="0"/>
          </a:endParaRPr>
        </a:p>
      </dgm:t>
    </dgm:pt>
    <dgm:pt modelId="{4D49785E-A100-4088-993B-729ABF975D58}" type="parTrans" cxnId="{99D9225D-FC5F-4CA0-9FCB-003248E3FB3B}">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D09311AF-6BB5-4F2A-9A45-F02201ED47E0}" type="sibTrans" cxnId="{99D9225D-FC5F-4CA0-9FCB-003248E3FB3B}">
      <dgm:prSet custT="1"/>
      <dgm:spPr>
        <a:solidFill>
          <a:srgbClr val="C00000"/>
        </a:solidFill>
        <a:ln w="57150">
          <a:solidFill>
            <a:schemeClr val="bg1"/>
          </a:solidFill>
        </a:ln>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BEBD1E47-2DC6-49F2-BB3E-D77F939DFAD3}">
      <dgm:prSet phldrT="[Text]" custT="1"/>
      <dgm:spPr>
        <a:blipFill rotWithShape="0">
          <a:blip xmlns:r="http://schemas.openxmlformats.org/officeDocument/2006/relationships" r:embed="rId3"/>
          <a:tile tx="0" ty="0" sx="100000" sy="100000" flip="none" algn="tl"/>
        </a:blip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বিভিন্ন</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ধরনের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এন্টিভাইরাস</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এন্টি-ম্যালওয়্যার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কিংবা</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ফায়ারওয়ালের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মাধ্যমে</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ব্যবহারকারীগণ</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ম্যালওয়্যারের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হাত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থেকে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পরিত্রানের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চেষ্টা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dgm:t>
    </dgm:pt>
    <dgm:pt modelId="{3098EE4A-11ED-4866-999B-0C69AAA8A505}" type="parTrans" cxnId="{E2594DC2-0CAC-4726-8935-7CD67FD23A7A}">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DD13C87F-BFC4-4A13-8B0B-4F1509182167}" type="sibTrans" cxnId="{E2594DC2-0CAC-4726-8935-7CD67FD23A7A}">
      <dgm:prSet custT="1"/>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D6C16F81-BA39-477C-9511-A6F28C3D6C2C}">
      <dgm:prSet custT="1"/>
      <dgm:spPr>
        <a:blipFill rotWithShape="0">
          <a:blip xmlns:r="http://schemas.openxmlformats.org/officeDocument/2006/relationships" r:embed="rId4"/>
          <a:tile tx="0" ty="0" sx="100000" sy="100000" flip="none" algn="tl"/>
        </a:blipFill>
        <a:ln w="76200">
          <a:solidFill>
            <a:srgbClr val="C00000"/>
          </a:solidFill>
        </a:ln>
      </dgm:spPr>
      <dgm:t>
        <a:bodyPr/>
        <a:lstStyle/>
        <a:p>
          <a:r>
            <a:rPr lang="en-US" sz="3600" b="1" dirty="0" err="1" smtClean="0">
              <a:solidFill>
                <a:srgbClr val="002060"/>
              </a:solidFill>
              <a:latin typeface="NikoshBAN" panose="02000000000000000000" pitchFamily="2" charset="0"/>
              <a:cs typeface="NikoshBAN" panose="02000000000000000000" pitchFamily="2" charset="0"/>
            </a:rPr>
            <a:t>সারাবিশ্বে</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ইতোমধ্যে</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অসংখ্য</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ম্যালওয়্যার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তৈরি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হয়েছে</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প্রতিনিয়ত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হচ্ছে</a:t>
          </a:r>
          <a:endParaRPr lang="en-US" sz="3600" b="1" dirty="0">
            <a:solidFill>
              <a:srgbClr val="002060"/>
            </a:solidFill>
            <a:latin typeface="NikoshBAN" panose="02000000000000000000" pitchFamily="2" charset="0"/>
            <a:cs typeface="NikoshBAN" panose="02000000000000000000" pitchFamily="2" charset="0"/>
          </a:endParaRPr>
        </a:p>
      </dgm:t>
    </dgm:pt>
    <dgm:pt modelId="{CC4D3BB6-546A-44B3-BD61-4099552DC8DD}" type="parTrans" cxnId="{512DC038-A886-4216-8C1E-7C691CA742C0}">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A08A8BA3-5A93-46E5-8A1F-4A39B12E03C8}" type="sibTrans" cxnId="{512DC038-A886-4216-8C1E-7C691CA742C0}">
      <dgm:prSet custT="1"/>
      <dgm:spPr>
        <a:solidFill>
          <a:srgbClr val="C00000"/>
        </a:solidFill>
        <a:ln w="57150">
          <a:solidFill>
            <a:schemeClr val="bg1"/>
          </a:solidFill>
        </a:ln>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F9EEC4B7-17F0-4138-BDBB-37640D8F206C}" type="pres">
      <dgm:prSet presAssocID="{CBF2837C-DC55-43DA-8BE2-BC5319058DC0}" presName="linearFlow" presStyleCnt="0">
        <dgm:presLayoutVars>
          <dgm:resizeHandles val="exact"/>
        </dgm:presLayoutVars>
      </dgm:prSet>
      <dgm:spPr/>
    </dgm:pt>
    <dgm:pt modelId="{3D9F0C2A-0AAF-4517-8464-69D576C64AB4}" type="pres">
      <dgm:prSet presAssocID="{5D8C2C65-19E5-4548-A3BE-D530AC6BF50B}" presName="node" presStyleLbl="node1" presStyleIdx="0" presStyleCnt="4" custScaleX="201881">
        <dgm:presLayoutVars>
          <dgm:bulletEnabled val="1"/>
        </dgm:presLayoutVars>
      </dgm:prSet>
      <dgm:spPr/>
      <dgm:t>
        <a:bodyPr/>
        <a:lstStyle/>
        <a:p>
          <a:endParaRPr lang="en-US"/>
        </a:p>
      </dgm:t>
    </dgm:pt>
    <dgm:pt modelId="{59DE09AD-1D50-488B-B120-37A41EF4D999}" type="pres">
      <dgm:prSet presAssocID="{0798EE3B-38D0-4C83-98A6-CB64AC2C1D1D}" presName="sibTrans" presStyleLbl="sibTrans2D1" presStyleIdx="0" presStyleCnt="3"/>
      <dgm:spPr/>
      <dgm:t>
        <a:bodyPr/>
        <a:lstStyle/>
        <a:p>
          <a:endParaRPr lang="en-US"/>
        </a:p>
      </dgm:t>
    </dgm:pt>
    <dgm:pt modelId="{C209CE9B-B21C-4F90-84E8-6F31BE8D4568}" type="pres">
      <dgm:prSet presAssocID="{0798EE3B-38D0-4C83-98A6-CB64AC2C1D1D}" presName="connectorText" presStyleLbl="sibTrans2D1" presStyleIdx="0" presStyleCnt="3"/>
      <dgm:spPr/>
      <dgm:t>
        <a:bodyPr/>
        <a:lstStyle/>
        <a:p>
          <a:endParaRPr lang="en-US"/>
        </a:p>
      </dgm:t>
    </dgm:pt>
    <dgm:pt modelId="{B2D5F744-4D8E-4B66-8FA6-FDC4F1A4675E}" type="pres">
      <dgm:prSet presAssocID="{4F5DD4EE-4162-4F8F-8179-DF49FE7E74ED}" presName="node" presStyleLbl="node1" presStyleIdx="1" presStyleCnt="4" custScaleX="201881">
        <dgm:presLayoutVars>
          <dgm:bulletEnabled val="1"/>
        </dgm:presLayoutVars>
      </dgm:prSet>
      <dgm:spPr/>
      <dgm:t>
        <a:bodyPr/>
        <a:lstStyle/>
        <a:p>
          <a:endParaRPr lang="en-US"/>
        </a:p>
      </dgm:t>
    </dgm:pt>
    <dgm:pt modelId="{41D5B27F-0EFC-40DD-B203-1E16080041C1}" type="pres">
      <dgm:prSet presAssocID="{D09311AF-6BB5-4F2A-9A45-F02201ED47E0}" presName="sibTrans" presStyleLbl="sibTrans2D1" presStyleIdx="1" presStyleCnt="3"/>
      <dgm:spPr/>
      <dgm:t>
        <a:bodyPr/>
        <a:lstStyle/>
        <a:p>
          <a:endParaRPr lang="en-US"/>
        </a:p>
      </dgm:t>
    </dgm:pt>
    <dgm:pt modelId="{302A7B21-BA38-4BF2-BFED-B4D4F369C309}" type="pres">
      <dgm:prSet presAssocID="{D09311AF-6BB5-4F2A-9A45-F02201ED47E0}" presName="connectorText" presStyleLbl="sibTrans2D1" presStyleIdx="1" presStyleCnt="3"/>
      <dgm:spPr/>
      <dgm:t>
        <a:bodyPr/>
        <a:lstStyle/>
        <a:p>
          <a:endParaRPr lang="en-US"/>
        </a:p>
      </dgm:t>
    </dgm:pt>
    <dgm:pt modelId="{59342146-FB78-480E-859F-F7AAC625884A}" type="pres">
      <dgm:prSet presAssocID="{D6C16F81-BA39-477C-9511-A6F28C3D6C2C}" presName="node" presStyleLbl="node1" presStyleIdx="2" presStyleCnt="4" custScaleX="201395">
        <dgm:presLayoutVars>
          <dgm:bulletEnabled val="1"/>
        </dgm:presLayoutVars>
      </dgm:prSet>
      <dgm:spPr/>
      <dgm:t>
        <a:bodyPr/>
        <a:lstStyle/>
        <a:p>
          <a:endParaRPr lang="en-US"/>
        </a:p>
      </dgm:t>
    </dgm:pt>
    <dgm:pt modelId="{D838D7B0-06D6-4E8A-A13E-689A2A34EB81}" type="pres">
      <dgm:prSet presAssocID="{A08A8BA3-5A93-46E5-8A1F-4A39B12E03C8}" presName="sibTrans" presStyleLbl="sibTrans2D1" presStyleIdx="2" presStyleCnt="3"/>
      <dgm:spPr/>
      <dgm:t>
        <a:bodyPr/>
        <a:lstStyle/>
        <a:p>
          <a:endParaRPr lang="en-US"/>
        </a:p>
      </dgm:t>
    </dgm:pt>
    <dgm:pt modelId="{BA246579-2507-411B-9A97-C125B6DF78D3}" type="pres">
      <dgm:prSet presAssocID="{A08A8BA3-5A93-46E5-8A1F-4A39B12E03C8}" presName="connectorText" presStyleLbl="sibTrans2D1" presStyleIdx="2" presStyleCnt="3"/>
      <dgm:spPr/>
      <dgm:t>
        <a:bodyPr/>
        <a:lstStyle/>
        <a:p>
          <a:endParaRPr lang="en-US"/>
        </a:p>
      </dgm:t>
    </dgm:pt>
    <dgm:pt modelId="{E30F327D-E6F5-4EC3-B86D-FE54E1F21F46}" type="pres">
      <dgm:prSet presAssocID="{BEBD1E47-2DC6-49F2-BB3E-D77F939DFAD3}" presName="node" presStyleLbl="node1" presStyleIdx="3" presStyleCnt="4" custScaleX="201881" custScaleY="134935">
        <dgm:presLayoutVars>
          <dgm:bulletEnabled val="1"/>
        </dgm:presLayoutVars>
      </dgm:prSet>
      <dgm:spPr/>
      <dgm:t>
        <a:bodyPr/>
        <a:lstStyle/>
        <a:p>
          <a:endParaRPr lang="en-US"/>
        </a:p>
      </dgm:t>
    </dgm:pt>
  </dgm:ptLst>
  <dgm:cxnLst>
    <dgm:cxn modelId="{0B982EDB-883A-41F5-8EAF-073B97FC4852}" type="presOf" srcId="{A08A8BA3-5A93-46E5-8A1F-4A39B12E03C8}" destId="{BA246579-2507-411B-9A97-C125B6DF78D3}" srcOrd="1" destOrd="0" presId="urn:microsoft.com/office/officeart/2005/8/layout/process2"/>
    <dgm:cxn modelId="{AAD2F23C-2E71-4D65-B552-E4C06E827743}" type="presOf" srcId="{D09311AF-6BB5-4F2A-9A45-F02201ED47E0}" destId="{41D5B27F-0EFC-40DD-B203-1E16080041C1}" srcOrd="0" destOrd="0" presId="urn:microsoft.com/office/officeart/2005/8/layout/process2"/>
    <dgm:cxn modelId="{55966B7D-FF0F-4853-91F3-316DA2B9C6C7}" type="presOf" srcId="{D6C16F81-BA39-477C-9511-A6F28C3D6C2C}" destId="{59342146-FB78-480E-859F-F7AAC625884A}" srcOrd="0" destOrd="0" presId="urn:microsoft.com/office/officeart/2005/8/layout/process2"/>
    <dgm:cxn modelId="{048E5091-9838-4F7F-A2C3-4573D8CA94FC}" type="presOf" srcId="{5D8C2C65-19E5-4548-A3BE-D530AC6BF50B}" destId="{3D9F0C2A-0AAF-4517-8464-69D576C64AB4}" srcOrd="0" destOrd="0" presId="urn:microsoft.com/office/officeart/2005/8/layout/process2"/>
    <dgm:cxn modelId="{E2594DC2-0CAC-4726-8935-7CD67FD23A7A}" srcId="{CBF2837C-DC55-43DA-8BE2-BC5319058DC0}" destId="{BEBD1E47-2DC6-49F2-BB3E-D77F939DFAD3}" srcOrd="3" destOrd="0" parTransId="{3098EE4A-11ED-4866-999B-0C69AAA8A505}" sibTransId="{DD13C87F-BFC4-4A13-8B0B-4F1509182167}"/>
    <dgm:cxn modelId="{16290EB6-F725-4CDD-9A9A-5F10F2506AFF}" srcId="{CBF2837C-DC55-43DA-8BE2-BC5319058DC0}" destId="{5D8C2C65-19E5-4548-A3BE-D530AC6BF50B}" srcOrd="0" destOrd="0" parTransId="{8A6459C8-42AF-482C-9E63-D05A1B73773F}" sibTransId="{0798EE3B-38D0-4C83-98A6-CB64AC2C1D1D}"/>
    <dgm:cxn modelId="{99D9225D-FC5F-4CA0-9FCB-003248E3FB3B}" srcId="{CBF2837C-DC55-43DA-8BE2-BC5319058DC0}" destId="{4F5DD4EE-4162-4F8F-8179-DF49FE7E74ED}" srcOrd="1" destOrd="0" parTransId="{4D49785E-A100-4088-993B-729ABF975D58}" sibTransId="{D09311AF-6BB5-4F2A-9A45-F02201ED47E0}"/>
    <dgm:cxn modelId="{4C045F17-5F21-49B2-9515-5A90DE84D359}" type="presOf" srcId="{A08A8BA3-5A93-46E5-8A1F-4A39B12E03C8}" destId="{D838D7B0-06D6-4E8A-A13E-689A2A34EB81}" srcOrd="0" destOrd="0" presId="urn:microsoft.com/office/officeart/2005/8/layout/process2"/>
    <dgm:cxn modelId="{F162E929-0DD4-4524-9613-1A99EC47521E}" type="presOf" srcId="{BEBD1E47-2DC6-49F2-BB3E-D77F939DFAD3}" destId="{E30F327D-E6F5-4EC3-B86D-FE54E1F21F46}" srcOrd="0" destOrd="0" presId="urn:microsoft.com/office/officeart/2005/8/layout/process2"/>
    <dgm:cxn modelId="{FB2C483E-6894-4B39-B3D8-49895D9328A7}" type="presOf" srcId="{CBF2837C-DC55-43DA-8BE2-BC5319058DC0}" destId="{F9EEC4B7-17F0-4138-BDBB-37640D8F206C}" srcOrd="0" destOrd="0" presId="urn:microsoft.com/office/officeart/2005/8/layout/process2"/>
    <dgm:cxn modelId="{512DC038-A886-4216-8C1E-7C691CA742C0}" srcId="{CBF2837C-DC55-43DA-8BE2-BC5319058DC0}" destId="{D6C16F81-BA39-477C-9511-A6F28C3D6C2C}" srcOrd="2" destOrd="0" parTransId="{CC4D3BB6-546A-44B3-BD61-4099552DC8DD}" sibTransId="{A08A8BA3-5A93-46E5-8A1F-4A39B12E03C8}"/>
    <dgm:cxn modelId="{6411EE9E-7649-40DA-8E48-59E5FAD8F6F4}" type="presOf" srcId="{4F5DD4EE-4162-4F8F-8179-DF49FE7E74ED}" destId="{B2D5F744-4D8E-4B66-8FA6-FDC4F1A4675E}" srcOrd="0" destOrd="0" presId="urn:microsoft.com/office/officeart/2005/8/layout/process2"/>
    <dgm:cxn modelId="{2BE33B5F-04A9-4644-967D-DB554EE860F7}" type="presOf" srcId="{0798EE3B-38D0-4C83-98A6-CB64AC2C1D1D}" destId="{59DE09AD-1D50-488B-B120-37A41EF4D999}" srcOrd="0" destOrd="0" presId="urn:microsoft.com/office/officeart/2005/8/layout/process2"/>
    <dgm:cxn modelId="{57576A74-8950-4A5C-804C-356CAC8D8D95}" type="presOf" srcId="{D09311AF-6BB5-4F2A-9A45-F02201ED47E0}" destId="{302A7B21-BA38-4BF2-BFED-B4D4F369C309}" srcOrd="1" destOrd="0" presId="urn:microsoft.com/office/officeart/2005/8/layout/process2"/>
    <dgm:cxn modelId="{4D0AC517-CEF7-4D0B-AB04-50E87923AEA8}" type="presOf" srcId="{0798EE3B-38D0-4C83-98A6-CB64AC2C1D1D}" destId="{C209CE9B-B21C-4F90-84E8-6F31BE8D4568}" srcOrd="1" destOrd="0" presId="urn:microsoft.com/office/officeart/2005/8/layout/process2"/>
    <dgm:cxn modelId="{60937EC4-C470-4289-9716-4C71EFAE4107}" type="presParOf" srcId="{F9EEC4B7-17F0-4138-BDBB-37640D8F206C}" destId="{3D9F0C2A-0AAF-4517-8464-69D576C64AB4}" srcOrd="0" destOrd="0" presId="urn:microsoft.com/office/officeart/2005/8/layout/process2"/>
    <dgm:cxn modelId="{9BB30F92-04E4-436D-B98B-3F6B8F32F655}" type="presParOf" srcId="{F9EEC4B7-17F0-4138-BDBB-37640D8F206C}" destId="{59DE09AD-1D50-488B-B120-37A41EF4D999}" srcOrd="1" destOrd="0" presId="urn:microsoft.com/office/officeart/2005/8/layout/process2"/>
    <dgm:cxn modelId="{71FF6255-8A62-4C24-99D5-519C6656D38C}" type="presParOf" srcId="{59DE09AD-1D50-488B-B120-37A41EF4D999}" destId="{C209CE9B-B21C-4F90-84E8-6F31BE8D4568}" srcOrd="0" destOrd="0" presId="urn:microsoft.com/office/officeart/2005/8/layout/process2"/>
    <dgm:cxn modelId="{7368D5F0-3FD6-43EB-9E80-802AE83C4C0D}" type="presParOf" srcId="{F9EEC4B7-17F0-4138-BDBB-37640D8F206C}" destId="{B2D5F744-4D8E-4B66-8FA6-FDC4F1A4675E}" srcOrd="2" destOrd="0" presId="urn:microsoft.com/office/officeart/2005/8/layout/process2"/>
    <dgm:cxn modelId="{CDC9DE97-5BD3-4294-B482-696E1BBBBDDD}" type="presParOf" srcId="{F9EEC4B7-17F0-4138-BDBB-37640D8F206C}" destId="{41D5B27F-0EFC-40DD-B203-1E16080041C1}" srcOrd="3" destOrd="0" presId="urn:microsoft.com/office/officeart/2005/8/layout/process2"/>
    <dgm:cxn modelId="{3C5FA18E-7338-4EC7-AA7B-2557CC8D9FAA}" type="presParOf" srcId="{41D5B27F-0EFC-40DD-B203-1E16080041C1}" destId="{302A7B21-BA38-4BF2-BFED-B4D4F369C309}" srcOrd="0" destOrd="0" presId="urn:microsoft.com/office/officeart/2005/8/layout/process2"/>
    <dgm:cxn modelId="{194E21AC-C535-4AB4-8A13-D3F5D51D02D4}" type="presParOf" srcId="{F9EEC4B7-17F0-4138-BDBB-37640D8F206C}" destId="{59342146-FB78-480E-859F-F7AAC625884A}" srcOrd="4" destOrd="0" presId="urn:microsoft.com/office/officeart/2005/8/layout/process2"/>
    <dgm:cxn modelId="{B97FB9FD-0F4E-4794-8465-D7F8C1102EF5}" type="presParOf" srcId="{F9EEC4B7-17F0-4138-BDBB-37640D8F206C}" destId="{D838D7B0-06D6-4E8A-A13E-689A2A34EB81}" srcOrd="5" destOrd="0" presId="urn:microsoft.com/office/officeart/2005/8/layout/process2"/>
    <dgm:cxn modelId="{D660179E-4EDE-4932-AC86-DB61D49EC3F9}" type="presParOf" srcId="{D838D7B0-06D6-4E8A-A13E-689A2A34EB81}" destId="{BA246579-2507-411B-9A97-C125B6DF78D3}" srcOrd="0" destOrd="0" presId="urn:microsoft.com/office/officeart/2005/8/layout/process2"/>
    <dgm:cxn modelId="{8F88C663-70A1-44F6-A979-1570259C94AC}" type="presParOf" srcId="{F9EEC4B7-17F0-4138-BDBB-37640D8F206C}" destId="{E30F327D-E6F5-4EC3-B86D-FE54E1F21F4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F2837C-DC55-43DA-8BE2-BC5319058DC0}" type="doc">
      <dgm:prSet loTypeId="urn:microsoft.com/office/officeart/2005/8/layout/process2" loCatId="process" qsTypeId="urn:microsoft.com/office/officeart/2005/8/quickstyle/simple1" qsCatId="simple" csTypeId="urn:microsoft.com/office/officeart/2005/8/colors/accent1_2" csCatId="accent1" phldr="1"/>
      <dgm:spPr/>
    </dgm:pt>
    <dgm:pt modelId="{5D8C2C65-19E5-4548-A3BE-D530AC6BF50B}">
      <dgm:prSet phldrT="[Text]" custT="1"/>
      <dgm:spPr>
        <a:solidFill>
          <a:schemeClr val="tx1"/>
        </a:solidFill>
        <a:ln w="76200"/>
      </dgm:spPr>
      <dgm:t>
        <a:bodyPr/>
        <a:lstStyle/>
        <a:p>
          <a:r>
            <a:rPr lang="en-US" sz="3600" b="1" dirty="0" err="1" smtClean="0">
              <a:solidFill>
                <a:schemeClr val="bg1"/>
              </a:solidFill>
              <a:latin typeface="NikoshBAN" panose="02000000000000000000" pitchFamily="2" charset="0"/>
              <a:cs typeface="NikoshBAN" panose="02000000000000000000" pitchFamily="2" charset="0"/>
            </a:rPr>
            <a:t>শুরুর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দিকে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বেশিরভাগ</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ম্যালওয়্যারই</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পরীক্ষামূলকভাবে</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শখের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বশে</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তৈরি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হয়</a:t>
          </a:r>
          <a:endParaRPr lang="en-US" sz="3600" b="1" dirty="0">
            <a:solidFill>
              <a:schemeClr val="bg1"/>
            </a:solidFill>
            <a:latin typeface="NikoshBAN" panose="02000000000000000000" pitchFamily="2" charset="0"/>
            <a:cs typeface="NikoshBAN" panose="02000000000000000000" pitchFamily="2" charset="0"/>
          </a:endParaRPr>
        </a:p>
      </dgm:t>
    </dgm:pt>
    <dgm:pt modelId="{8A6459C8-42AF-482C-9E63-D05A1B73773F}" type="parTrans" cxnId="{16290EB6-F725-4CDD-9A9A-5F10F2506AFF}">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0798EE3B-38D0-4C83-98A6-CB64AC2C1D1D}" type="sibTrans" cxnId="{16290EB6-F725-4CDD-9A9A-5F10F2506AFF}">
      <dgm:prSet custT="1"/>
      <dgm:spPr>
        <a:solidFill>
          <a:schemeClr val="accent2"/>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4F5DD4EE-4162-4F8F-8179-DF49FE7E74ED}">
      <dgm:prSet phldrT="[Text]" custT="1"/>
      <dgm:spPr>
        <a:blipFill rotWithShape="0">
          <a:blip xmlns:r="http://schemas.openxmlformats.org/officeDocument/2006/relationships" r:embed="rId1"/>
          <a:tile tx="0" ty="0" sx="100000" sy="100000" flip="none" algn="tl"/>
        </a:blipFill>
        <a:ln w="76200"/>
      </dgm:spPr>
      <dgm:t>
        <a:bodyPr/>
        <a:lstStyle/>
        <a:p>
          <a:r>
            <a:rPr lang="en-US" sz="3600" b="1" dirty="0" err="1" smtClean="0">
              <a:solidFill>
                <a:schemeClr val="tx1"/>
              </a:solidFill>
              <a:latin typeface="NikoshBAN" panose="02000000000000000000" pitchFamily="2" charset="0"/>
              <a:cs typeface="NikoshBAN" panose="02000000000000000000" pitchFamily="2" charset="0"/>
            </a:rPr>
            <a:t>বিশ্বের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প্রথম</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ইন্টারনেট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ওয়ার্ম</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মরিস</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ওয়ার্মও</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শখের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বশে</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তৈরি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হয়েছে</a:t>
          </a:r>
          <a:endParaRPr lang="en-US" sz="3600" b="1" dirty="0">
            <a:solidFill>
              <a:schemeClr val="tx1"/>
            </a:solidFill>
            <a:latin typeface="NikoshBAN" panose="02000000000000000000" pitchFamily="2" charset="0"/>
            <a:cs typeface="NikoshBAN" panose="02000000000000000000" pitchFamily="2" charset="0"/>
          </a:endParaRPr>
        </a:p>
      </dgm:t>
    </dgm:pt>
    <dgm:pt modelId="{4D49785E-A100-4088-993B-729ABF975D58}" type="parTrans" cxnId="{99D9225D-FC5F-4CA0-9FCB-003248E3FB3B}">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D09311AF-6BB5-4F2A-9A45-F02201ED47E0}" type="sibTrans" cxnId="{99D9225D-FC5F-4CA0-9FCB-003248E3FB3B}">
      <dgm:prSet custT="1"/>
      <dgm:spPr>
        <a:solidFill>
          <a:schemeClr val="accent2"/>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D6C16F81-BA39-477C-9511-A6F28C3D6C2C}">
      <dgm:prSet custT="1"/>
      <dgm:spPr>
        <a:blipFill rotWithShape="0">
          <a:blip xmlns:r="http://schemas.openxmlformats.org/officeDocument/2006/relationships" r:embed="rId2"/>
          <a:tile tx="0" ty="0" sx="100000" sy="100000" flip="none" algn="tl"/>
        </a:blipFill>
        <a:ln w="76200"/>
      </dgm:spPr>
      <dgm:t>
        <a:bodyPr/>
        <a:lstStyle/>
        <a:p>
          <a:r>
            <a:rPr lang="en-US" sz="3600" b="1" dirty="0" err="1" smtClean="0">
              <a:solidFill>
                <a:schemeClr val="tx1"/>
              </a:solidFill>
              <a:latin typeface="NikoshBAN" panose="02000000000000000000" pitchFamily="2" charset="0"/>
              <a:cs typeface="NikoshBAN" panose="02000000000000000000" pitchFamily="2" charset="0"/>
            </a:rPr>
            <a:t>অনেক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অস</a:t>
          </a:r>
          <a:r>
            <a:rPr lang="en-US" sz="3600" b="1" dirty="0" smtClean="0">
              <a:solidFill>
                <a:schemeClr val="tx1"/>
              </a:solidFill>
              <a:latin typeface="NikoshBAN" panose="02000000000000000000" pitchFamily="2" charset="0"/>
              <a:cs typeface="NikoshBAN" panose="02000000000000000000" pitchFamily="2" charset="0"/>
            </a:rPr>
            <a:t>ৎ </a:t>
          </a:r>
          <a:r>
            <a:rPr lang="en-US" sz="3600" b="1" dirty="0" err="1" smtClean="0">
              <a:solidFill>
                <a:schemeClr val="tx1"/>
              </a:solidFill>
              <a:latin typeface="NikoshBAN" panose="02000000000000000000" pitchFamily="2" charset="0"/>
              <a:cs typeface="NikoshBAN" panose="02000000000000000000" pitchFamily="2" charset="0"/>
            </a:rPr>
            <a:t>প্রোগ্রামার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অস</a:t>
          </a:r>
          <a:r>
            <a:rPr lang="en-US" sz="3600" b="1" dirty="0" smtClean="0">
              <a:solidFill>
                <a:schemeClr val="tx1"/>
              </a:solidFill>
              <a:latin typeface="NikoshBAN" panose="02000000000000000000" pitchFamily="2" charset="0"/>
              <a:cs typeface="NikoshBAN" panose="02000000000000000000" pitchFamily="2" charset="0"/>
            </a:rPr>
            <a:t>ৎ </a:t>
          </a:r>
          <a:r>
            <a:rPr lang="en-US" sz="3600" b="1" dirty="0" err="1" smtClean="0">
              <a:solidFill>
                <a:schemeClr val="tx1"/>
              </a:solidFill>
              <a:latin typeface="NikoshBAN" panose="02000000000000000000" pitchFamily="2" charset="0"/>
              <a:cs typeface="NikoshBAN" panose="02000000000000000000" pitchFamily="2" charset="0"/>
            </a:rPr>
            <a:t>উদ্দেশ্যে</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ম্যালওয়্যার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তৈরি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থাকে</a:t>
          </a:r>
          <a:endParaRPr lang="en-US" sz="3600" b="1" dirty="0">
            <a:solidFill>
              <a:schemeClr val="tx1"/>
            </a:solidFill>
            <a:latin typeface="NikoshBAN" panose="02000000000000000000" pitchFamily="2" charset="0"/>
            <a:cs typeface="NikoshBAN" panose="02000000000000000000" pitchFamily="2" charset="0"/>
          </a:endParaRPr>
        </a:p>
      </dgm:t>
    </dgm:pt>
    <dgm:pt modelId="{CC4D3BB6-546A-44B3-BD61-4099552DC8DD}" type="parTrans" cxnId="{512DC038-A886-4216-8C1E-7C691CA742C0}">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A08A8BA3-5A93-46E5-8A1F-4A39B12E03C8}" type="sibTrans" cxnId="{512DC038-A886-4216-8C1E-7C691CA742C0}">
      <dgm:prSet custT="1"/>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F9EEC4B7-17F0-4138-BDBB-37640D8F206C}" type="pres">
      <dgm:prSet presAssocID="{CBF2837C-DC55-43DA-8BE2-BC5319058DC0}" presName="linearFlow" presStyleCnt="0">
        <dgm:presLayoutVars>
          <dgm:resizeHandles val="exact"/>
        </dgm:presLayoutVars>
      </dgm:prSet>
      <dgm:spPr/>
    </dgm:pt>
    <dgm:pt modelId="{3D9F0C2A-0AAF-4517-8464-69D576C64AB4}" type="pres">
      <dgm:prSet presAssocID="{5D8C2C65-19E5-4548-A3BE-D530AC6BF50B}" presName="node" presStyleLbl="node1" presStyleIdx="0" presStyleCnt="3" custScaleX="201881">
        <dgm:presLayoutVars>
          <dgm:bulletEnabled val="1"/>
        </dgm:presLayoutVars>
      </dgm:prSet>
      <dgm:spPr/>
      <dgm:t>
        <a:bodyPr/>
        <a:lstStyle/>
        <a:p>
          <a:endParaRPr lang="en-US"/>
        </a:p>
      </dgm:t>
    </dgm:pt>
    <dgm:pt modelId="{59DE09AD-1D50-488B-B120-37A41EF4D999}" type="pres">
      <dgm:prSet presAssocID="{0798EE3B-38D0-4C83-98A6-CB64AC2C1D1D}" presName="sibTrans" presStyleLbl="sibTrans2D1" presStyleIdx="0" presStyleCnt="2"/>
      <dgm:spPr/>
      <dgm:t>
        <a:bodyPr/>
        <a:lstStyle/>
        <a:p>
          <a:endParaRPr lang="en-US"/>
        </a:p>
      </dgm:t>
    </dgm:pt>
    <dgm:pt modelId="{C209CE9B-B21C-4F90-84E8-6F31BE8D4568}" type="pres">
      <dgm:prSet presAssocID="{0798EE3B-38D0-4C83-98A6-CB64AC2C1D1D}" presName="connectorText" presStyleLbl="sibTrans2D1" presStyleIdx="0" presStyleCnt="2"/>
      <dgm:spPr/>
      <dgm:t>
        <a:bodyPr/>
        <a:lstStyle/>
        <a:p>
          <a:endParaRPr lang="en-US"/>
        </a:p>
      </dgm:t>
    </dgm:pt>
    <dgm:pt modelId="{B2D5F744-4D8E-4B66-8FA6-FDC4F1A4675E}" type="pres">
      <dgm:prSet presAssocID="{4F5DD4EE-4162-4F8F-8179-DF49FE7E74ED}" presName="node" presStyleLbl="node1" presStyleIdx="1" presStyleCnt="3" custScaleX="201881">
        <dgm:presLayoutVars>
          <dgm:bulletEnabled val="1"/>
        </dgm:presLayoutVars>
      </dgm:prSet>
      <dgm:spPr/>
      <dgm:t>
        <a:bodyPr/>
        <a:lstStyle/>
        <a:p>
          <a:endParaRPr lang="en-US"/>
        </a:p>
      </dgm:t>
    </dgm:pt>
    <dgm:pt modelId="{41D5B27F-0EFC-40DD-B203-1E16080041C1}" type="pres">
      <dgm:prSet presAssocID="{D09311AF-6BB5-4F2A-9A45-F02201ED47E0}" presName="sibTrans" presStyleLbl="sibTrans2D1" presStyleIdx="1" presStyleCnt="2"/>
      <dgm:spPr/>
      <dgm:t>
        <a:bodyPr/>
        <a:lstStyle/>
        <a:p>
          <a:endParaRPr lang="en-US"/>
        </a:p>
      </dgm:t>
    </dgm:pt>
    <dgm:pt modelId="{302A7B21-BA38-4BF2-BFED-B4D4F369C309}" type="pres">
      <dgm:prSet presAssocID="{D09311AF-6BB5-4F2A-9A45-F02201ED47E0}" presName="connectorText" presStyleLbl="sibTrans2D1" presStyleIdx="1" presStyleCnt="2"/>
      <dgm:spPr/>
      <dgm:t>
        <a:bodyPr/>
        <a:lstStyle/>
        <a:p>
          <a:endParaRPr lang="en-US"/>
        </a:p>
      </dgm:t>
    </dgm:pt>
    <dgm:pt modelId="{59342146-FB78-480E-859F-F7AAC625884A}" type="pres">
      <dgm:prSet presAssocID="{D6C16F81-BA39-477C-9511-A6F28C3D6C2C}" presName="node" presStyleLbl="node1" presStyleIdx="2" presStyleCnt="3" custScaleX="201395">
        <dgm:presLayoutVars>
          <dgm:bulletEnabled val="1"/>
        </dgm:presLayoutVars>
      </dgm:prSet>
      <dgm:spPr/>
      <dgm:t>
        <a:bodyPr/>
        <a:lstStyle/>
        <a:p>
          <a:endParaRPr lang="en-US"/>
        </a:p>
      </dgm:t>
    </dgm:pt>
  </dgm:ptLst>
  <dgm:cxnLst>
    <dgm:cxn modelId="{A8C0050F-2EB0-437E-90DD-6ED62AB1CBA7}" type="presOf" srcId="{D6C16F81-BA39-477C-9511-A6F28C3D6C2C}" destId="{59342146-FB78-480E-859F-F7AAC625884A}" srcOrd="0" destOrd="0" presId="urn:microsoft.com/office/officeart/2005/8/layout/process2"/>
    <dgm:cxn modelId="{217C4A7A-3B3E-4126-8C21-C5169702ED91}" type="presOf" srcId="{CBF2837C-DC55-43DA-8BE2-BC5319058DC0}" destId="{F9EEC4B7-17F0-4138-BDBB-37640D8F206C}" srcOrd="0" destOrd="0" presId="urn:microsoft.com/office/officeart/2005/8/layout/process2"/>
    <dgm:cxn modelId="{C796C258-B121-4551-8036-9E2A84257C1D}" type="presOf" srcId="{4F5DD4EE-4162-4F8F-8179-DF49FE7E74ED}" destId="{B2D5F744-4D8E-4B66-8FA6-FDC4F1A4675E}" srcOrd="0" destOrd="0" presId="urn:microsoft.com/office/officeart/2005/8/layout/process2"/>
    <dgm:cxn modelId="{EBDC553D-7A24-48CA-A159-AFB5BBA29F02}" type="presOf" srcId="{5D8C2C65-19E5-4548-A3BE-D530AC6BF50B}" destId="{3D9F0C2A-0AAF-4517-8464-69D576C64AB4}" srcOrd="0" destOrd="0" presId="urn:microsoft.com/office/officeart/2005/8/layout/process2"/>
    <dgm:cxn modelId="{1C0CA48F-98B2-4981-8EEB-ECF370B11A4F}" type="presOf" srcId="{D09311AF-6BB5-4F2A-9A45-F02201ED47E0}" destId="{41D5B27F-0EFC-40DD-B203-1E16080041C1}" srcOrd="0" destOrd="0" presId="urn:microsoft.com/office/officeart/2005/8/layout/process2"/>
    <dgm:cxn modelId="{16290EB6-F725-4CDD-9A9A-5F10F2506AFF}" srcId="{CBF2837C-DC55-43DA-8BE2-BC5319058DC0}" destId="{5D8C2C65-19E5-4548-A3BE-D530AC6BF50B}" srcOrd="0" destOrd="0" parTransId="{8A6459C8-42AF-482C-9E63-D05A1B73773F}" sibTransId="{0798EE3B-38D0-4C83-98A6-CB64AC2C1D1D}"/>
    <dgm:cxn modelId="{A429AB81-6F83-4185-A39F-F70F84787F30}" type="presOf" srcId="{D09311AF-6BB5-4F2A-9A45-F02201ED47E0}" destId="{302A7B21-BA38-4BF2-BFED-B4D4F369C309}" srcOrd="1" destOrd="0" presId="urn:microsoft.com/office/officeart/2005/8/layout/process2"/>
    <dgm:cxn modelId="{512DC038-A886-4216-8C1E-7C691CA742C0}" srcId="{CBF2837C-DC55-43DA-8BE2-BC5319058DC0}" destId="{D6C16F81-BA39-477C-9511-A6F28C3D6C2C}" srcOrd="2" destOrd="0" parTransId="{CC4D3BB6-546A-44B3-BD61-4099552DC8DD}" sibTransId="{A08A8BA3-5A93-46E5-8A1F-4A39B12E03C8}"/>
    <dgm:cxn modelId="{274EF7AF-D23F-4E7E-A078-AA98D05D8C25}" type="presOf" srcId="{0798EE3B-38D0-4C83-98A6-CB64AC2C1D1D}" destId="{C209CE9B-B21C-4F90-84E8-6F31BE8D4568}" srcOrd="1" destOrd="0" presId="urn:microsoft.com/office/officeart/2005/8/layout/process2"/>
    <dgm:cxn modelId="{BB3B2CF3-7064-45DE-8644-E7D67614D6CB}" type="presOf" srcId="{0798EE3B-38D0-4C83-98A6-CB64AC2C1D1D}" destId="{59DE09AD-1D50-488B-B120-37A41EF4D999}" srcOrd="0" destOrd="0" presId="urn:microsoft.com/office/officeart/2005/8/layout/process2"/>
    <dgm:cxn modelId="{99D9225D-FC5F-4CA0-9FCB-003248E3FB3B}" srcId="{CBF2837C-DC55-43DA-8BE2-BC5319058DC0}" destId="{4F5DD4EE-4162-4F8F-8179-DF49FE7E74ED}" srcOrd="1" destOrd="0" parTransId="{4D49785E-A100-4088-993B-729ABF975D58}" sibTransId="{D09311AF-6BB5-4F2A-9A45-F02201ED47E0}"/>
    <dgm:cxn modelId="{58A090F2-1D00-4E42-BD3B-6882DDCE5DAE}" type="presParOf" srcId="{F9EEC4B7-17F0-4138-BDBB-37640D8F206C}" destId="{3D9F0C2A-0AAF-4517-8464-69D576C64AB4}" srcOrd="0" destOrd="0" presId="urn:microsoft.com/office/officeart/2005/8/layout/process2"/>
    <dgm:cxn modelId="{8823661C-C83A-4813-8299-684E91ADBE4F}" type="presParOf" srcId="{F9EEC4B7-17F0-4138-BDBB-37640D8F206C}" destId="{59DE09AD-1D50-488B-B120-37A41EF4D999}" srcOrd="1" destOrd="0" presId="urn:microsoft.com/office/officeart/2005/8/layout/process2"/>
    <dgm:cxn modelId="{514E5576-265E-44F5-A3C6-68D42773439F}" type="presParOf" srcId="{59DE09AD-1D50-488B-B120-37A41EF4D999}" destId="{C209CE9B-B21C-4F90-84E8-6F31BE8D4568}" srcOrd="0" destOrd="0" presId="urn:microsoft.com/office/officeart/2005/8/layout/process2"/>
    <dgm:cxn modelId="{80643BA7-E037-45BE-90B2-8B8218A0C8B8}" type="presParOf" srcId="{F9EEC4B7-17F0-4138-BDBB-37640D8F206C}" destId="{B2D5F744-4D8E-4B66-8FA6-FDC4F1A4675E}" srcOrd="2" destOrd="0" presId="urn:microsoft.com/office/officeart/2005/8/layout/process2"/>
    <dgm:cxn modelId="{E3A4FF82-2925-49B6-AE5B-7B047AB35603}" type="presParOf" srcId="{F9EEC4B7-17F0-4138-BDBB-37640D8F206C}" destId="{41D5B27F-0EFC-40DD-B203-1E16080041C1}" srcOrd="3" destOrd="0" presId="urn:microsoft.com/office/officeart/2005/8/layout/process2"/>
    <dgm:cxn modelId="{AA9EA929-D6E9-4302-92EA-1D0974F6D062}" type="presParOf" srcId="{41D5B27F-0EFC-40DD-B203-1E16080041C1}" destId="{302A7B21-BA38-4BF2-BFED-B4D4F369C309}" srcOrd="0" destOrd="0" presId="urn:microsoft.com/office/officeart/2005/8/layout/process2"/>
    <dgm:cxn modelId="{E0437022-C2B1-4A15-9A72-E6E69B347CAB}" type="presParOf" srcId="{F9EEC4B7-17F0-4138-BDBB-37640D8F206C}" destId="{59342146-FB78-480E-859F-F7AAC625884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F2837C-DC55-43DA-8BE2-BC5319058DC0}" type="doc">
      <dgm:prSet loTypeId="urn:microsoft.com/office/officeart/2005/8/layout/process2" loCatId="process" qsTypeId="urn:microsoft.com/office/officeart/2005/8/quickstyle/simple5" qsCatId="simple" csTypeId="urn:microsoft.com/office/officeart/2005/8/colors/colorful3" csCatId="colorful" phldr="1"/>
      <dgm:spPr/>
    </dgm:pt>
    <dgm:pt modelId="{5D8C2C65-19E5-4548-A3BE-D530AC6BF50B}">
      <dgm:prSet phldrT="[Text]" custT="1"/>
      <dgm:spPr>
        <a:solidFill>
          <a:schemeClr val="bg2"/>
        </a:solid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ক্ষতিকারক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সফটওয়্যারের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উদ্দেশ্য</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তখনই</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হয়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যখন</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সেটিকে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ক্ষতিকারক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সফটওয়্যার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হিসেবে</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চিহ্নিত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যায়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না</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dgm:t>
    </dgm:pt>
    <dgm:pt modelId="{8A6459C8-42AF-482C-9E63-D05A1B73773F}" type="parTrans" cxnId="{16290EB6-F725-4CDD-9A9A-5F10F2506AFF}">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0798EE3B-38D0-4C83-98A6-CB64AC2C1D1D}" type="sibTrans" cxnId="{16290EB6-F725-4CDD-9A9A-5F10F2506AFF}">
      <dgm:prSet custT="1"/>
      <dgm:spPr>
        <a:solidFill>
          <a:srgbClr val="FFC000"/>
        </a:solidFill>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4F5DD4EE-4162-4F8F-8179-DF49FE7E74ED}">
      <dgm:prSet phldrT="[Text]" custT="1"/>
      <dgm:spPr>
        <a:solidFill>
          <a:schemeClr val="accent1">
            <a:lumMod val="40000"/>
            <a:lumOff val="60000"/>
          </a:schemeClr>
        </a:solid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অনেক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ক্ষতিকারক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সফটওয়্যার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ভালো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সফটওয়্যারের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ছদ্মাবরণে</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নিজেকে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আড়াল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রাখে</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dgm:t>
    </dgm:pt>
    <dgm:pt modelId="{4D49785E-A100-4088-993B-729ABF975D58}" type="parTrans" cxnId="{99D9225D-FC5F-4CA0-9FCB-003248E3FB3B}">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D09311AF-6BB5-4F2A-9A45-F02201ED47E0}" type="sibTrans" cxnId="{99D9225D-FC5F-4CA0-9FCB-003248E3FB3B}">
      <dgm:prSet custT="1"/>
      <dgm:spPr>
        <a:solidFill>
          <a:srgbClr val="FFC000"/>
        </a:solidFill>
      </dgm:spPr>
      <dgm:t>
        <a:bodyPr/>
        <a:lstStyle/>
        <a:p>
          <a:endParaRPr lang="en-US" sz="3600" dirty="0">
            <a:solidFill>
              <a:schemeClr val="accent3">
                <a:lumMod val="10000"/>
              </a:schemeClr>
            </a:solidFill>
            <a:latin typeface="NikoshBAN" panose="02000000000000000000" pitchFamily="2" charset="0"/>
            <a:cs typeface="NikoshBAN" panose="02000000000000000000" pitchFamily="2" charset="0"/>
          </a:endParaRPr>
        </a:p>
      </dgm:t>
    </dgm:pt>
    <dgm:pt modelId="{D6C16F81-BA39-477C-9511-A6F28C3D6C2C}">
      <dgm:prSet custT="1"/>
      <dgm:spPr>
        <a:solidFill>
          <a:schemeClr val="accent6">
            <a:lumMod val="40000"/>
            <a:lumOff val="60000"/>
          </a:schemeClr>
        </a:solidFill>
        <a:ln w="76200">
          <a:solidFill>
            <a:srgbClr val="C00000"/>
          </a:solidFill>
        </a:ln>
      </dgm:spPr>
      <dgm:t>
        <a:bodyPr/>
        <a:lstStyle/>
        <a:p>
          <a:r>
            <a:rPr lang="en-US" sz="3600" b="1" dirty="0" err="1" smtClean="0">
              <a:solidFill>
                <a:schemeClr val="tx1"/>
              </a:solidFill>
              <a:latin typeface="NikoshBAN" panose="02000000000000000000" pitchFamily="2" charset="0"/>
              <a:cs typeface="NikoshBAN" panose="02000000000000000000" pitchFamily="2" charset="0"/>
            </a:rPr>
            <a:t>ব্যবহারকারীরা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সরল</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বিশ্বাসে</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সেটিকে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ব্যবহার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a:t>
          </a:r>
          <a:endParaRPr lang="en-US" sz="3600" b="1" dirty="0">
            <a:solidFill>
              <a:schemeClr val="tx1"/>
            </a:solidFill>
            <a:latin typeface="NikoshBAN" panose="02000000000000000000" pitchFamily="2" charset="0"/>
            <a:cs typeface="NikoshBAN" panose="02000000000000000000" pitchFamily="2" charset="0"/>
          </a:endParaRPr>
        </a:p>
      </dgm:t>
    </dgm:pt>
    <dgm:pt modelId="{CC4D3BB6-546A-44B3-BD61-4099552DC8DD}" type="parTrans" cxnId="{512DC038-A886-4216-8C1E-7C691CA742C0}">
      <dgm:prSet/>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A08A8BA3-5A93-46E5-8A1F-4A39B12E03C8}" type="sibTrans" cxnId="{512DC038-A886-4216-8C1E-7C691CA742C0}">
      <dgm:prSet custT="1"/>
      <dgm:spPr/>
      <dgm:t>
        <a:bodyPr/>
        <a:lstStyle/>
        <a:p>
          <a:endParaRPr lang="en-US" sz="3600">
            <a:solidFill>
              <a:schemeClr val="accent3">
                <a:lumMod val="10000"/>
              </a:schemeClr>
            </a:solidFill>
            <a:latin typeface="NikoshBAN" panose="02000000000000000000" pitchFamily="2" charset="0"/>
            <a:cs typeface="NikoshBAN" panose="02000000000000000000" pitchFamily="2" charset="0"/>
          </a:endParaRPr>
        </a:p>
      </dgm:t>
    </dgm:pt>
    <dgm:pt modelId="{F9EEC4B7-17F0-4138-BDBB-37640D8F206C}" type="pres">
      <dgm:prSet presAssocID="{CBF2837C-DC55-43DA-8BE2-BC5319058DC0}" presName="linearFlow" presStyleCnt="0">
        <dgm:presLayoutVars>
          <dgm:resizeHandles val="exact"/>
        </dgm:presLayoutVars>
      </dgm:prSet>
      <dgm:spPr/>
    </dgm:pt>
    <dgm:pt modelId="{3D9F0C2A-0AAF-4517-8464-69D576C64AB4}" type="pres">
      <dgm:prSet presAssocID="{5D8C2C65-19E5-4548-A3BE-D530AC6BF50B}" presName="node" presStyleLbl="node1" presStyleIdx="0" presStyleCnt="3" custScaleX="201881">
        <dgm:presLayoutVars>
          <dgm:bulletEnabled val="1"/>
        </dgm:presLayoutVars>
      </dgm:prSet>
      <dgm:spPr/>
      <dgm:t>
        <a:bodyPr/>
        <a:lstStyle/>
        <a:p>
          <a:endParaRPr lang="en-US"/>
        </a:p>
      </dgm:t>
    </dgm:pt>
    <dgm:pt modelId="{59DE09AD-1D50-488B-B120-37A41EF4D999}" type="pres">
      <dgm:prSet presAssocID="{0798EE3B-38D0-4C83-98A6-CB64AC2C1D1D}" presName="sibTrans" presStyleLbl="sibTrans2D1" presStyleIdx="0" presStyleCnt="2"/>
      <dgm:spPr/>
      <dgm:t>
        <a:bodyPr/>
        <a:lstStyle/>
        <a:p>
          <a:endParaRPr lang="en-US"/>
        </a:p>
      </dgm:t>
    </dgm:pt>
    <dgm:pt modelId="{C209CE9B-B21C-4F90-84E8-6F31BE8D4568}" type="pres">
      <dgm:prSet presAssocID="{0798EE3B-38D0-4C83-98A6-CB64AC2C1D1D}" presName="connectorText" presStyleLbl="sibTrans2D1" presStyleIdx="0" presStyleCnt="2"/>
      <dgm:spPr/>
      <dgm:t>
        <a:bodyPr/>
        <a:lstStyle/>
        <a:p>
          <a:endParaRPr lang="en-US"/>
        </a:p>
      </dgm:t>
    </dgm:pt>
    <dgm:pt modelId="{B2D5F744-4D8E-4B66-8FA6-FDC4F1A4675E}" type="pres">
      <dgm:prSet presAssocID="{4F5DD4EE-4162-4F8F-8179-DF49FE7E74ED}" presName="node" presStyleLbl="node1" presStyleIdx="1" presStyleCnt="3" custScaleX="201881">
        <dgm:presLayoutVars>
          <dgm:bulletEnabled val="1"/>
        </dgm:presLayoutVars>
      </dgm:prSet>
      <dgm:spPr/>
      <dgm:t>
        <a:bodyPr/>
        <a:lstStyle/>
        <a:p>
          <a:endParaRPr lang="en-US"/>
        </a:p>
      </dgm:t>
    </dgm:pt>
    <dgm:pt modelId="{41D5B27F-0EFC-40DD-B203-1E16080041C1}" type="pres">
      <dgm:prSet presAssocID="{D09311AF-6BB5-4F2A-9A45-F02201ED47E0}" presName="sibTrans" presStyleLbl="sibTrans2D1" presStyleIdx="1" presStyleCnt="2"/>
      <dgm:spPr/>
      <dgm:t>
        <a:bodyPr/>
        <a:lstStyle/>
        <a:p>
          <a:endParaRPr lang="en-US"/>
        </a:p>
      </dgm:t>
    </dgm:pt>
    <dgm:pt modelId="{302A7B21-BA38-4BF2-BFED-B4D4F369C309}" type="pres">
      <dgm:prSet presAssocID="{D09311AF-6BB5-4F2A-9A45-F02201ED47E0}" presName="connectorText" presStyleLbl="sibTrans2D1" presStyleIdx="1" presStyleCnt="2"/>
      <dgm:spPr/>
      <dgm:t>
        <a:bodyPr/>
        <a:lstStyle/>
        <a:p>
          <a:endParaRPr lang="en-US"/>
        </a:p>
      </dgm:t>
    </dgm:pt>
    <dgm:pt modelId="{59342146-FB78-480E-859F-F7AAC625884A}" type="pres">
      <dgm:prSet presAssocID="{D6C16F81-BA39-477C-9511-A6F28C3D6C2C}" presName="node" presStyleLbl="node1" presStyleIdx="2" presStyleCnt="3" custScaleX="201395">
        <dgm:presLayoutVars>
          <dgm:bulletEnabled val="1"/>
        </dgm:presLayoutVars>
      </dgm:prSet>
      <dgm:spPr/>
      <dgm:t>
        <a:bodyPr/>
        <a:lstStyle/>
        <a:p>
          <a:endParaRPr lang="en-US"/>
        </a:p>
      </dgm:t>
    </dgm:pt>
  </dgm:ptLst>
  <dgm:cxnLst>
    <dgm:cxn modelId="{E0BB5BCE-4992-437A-A9E2-ABBAAA3F69AD}" type="presOf" srcId="{D09311AF-6BB5-4F2A-9A45-F02201ED47E0}" destId="{41D5B27F-0EFC-40DD-B203-1E16080041C1}" srcOrd="0" destOrd="0" presId="urn:microsoft.com/office/officeart/2005/8/layout/process2"/>
    <dgm:cxn modelId="{16290EB6-F725-4CDD-9A9A-5F10F2506AFF}" srcId="{CBF2837C-DC55-43DA-8BE2-BC5319058DC0}" destId="{5D8C2C65-19E5-4548-A3BE-D530AC6BF50B}" srcOrd="0" destOrd="0" parTransId="{8A6459C8-42AF-482C-9E63-D05A1B73773F}" sibTransId="{0798EE3B-38D0-4C83-98A6-CB64AC2C1D1D}"/>
    <dgm:cxn modelId="{99D9225D-FC5F-4CA0-9FCB-003248E3FB3B}" srcId="{CBF2837C-DC55-43DA-8BE2-BC5319058DC0}" destId="{4F5DD4EE-4162-4F8F-8179-DF49FE7E74ED}" srcOrd="1" destOrd="0" parTransId="{4D49785E-A100-4088-993B-729ABF975D58}" sibTransId="{D09311AF-6BB5-4F2A-9A45-F02201ED47E0}"/>
    <dgm:cxn modelId="{D84FCC4A-70BD-4778-B23A-FE08FCF81EBB}" type="presOf" srcId="{0798EE3B-38D0-4C83-98A6-CB64AC2C1D1D}" destId="{C209CE9B-B21C-4F90-84E8-6F31BE8D4568}" srcOrd="1" destOrd="0" presId="urn:microsoft.com/office/officeart/2005/8/layout/process2"/>
    <dgm:cxn modelId="{D81C7A73-CFFE-4CA0-8FAE-0B46C1C124B1}" type="presOf" srcId="{D09311AF-6BB5-4F2A-9A45-F02201ED47E0}" destId="{302A7B21-BA38-4BF2-BFED-B4D4F369C309}" srcOrd="1" destOrd="0" presId="urn:microsoft.com/office/officeart/2005/8/layout/process2"/>
    <dgm:cxn modelId="{68250D53-9055-4DE4-9121-361AD36F1168}" type="presOf" srcId="{5D8C2C65-19E5-4548-A3BE-D530AC6BF50B}" destId="{3D9F0C2A-0AAF-4517-8464-69D576C64AB4}" srcOrd="0" destOrd="0" presId="urn:microsoft.com/office/officeart/2005/8/layout/process2"/>
    <dgm:cxn modelId="{512DC038-A886-4216-8C1E-7C691CA742C0}" srcId="{CBF2837C-DC55-43DA-8BE2-BC5319058DC0}" destId="{D6C16F81-BA39-477C-9511-A6F28C3D6C2C}" srcOrd="2" destOrd="0" parTransId="{CC4D3BB6-546A-44B3-BD61-4099552DC8DD}" sibTransId="{A08A8BA3-5A93-46E5-8A1F-4A39B12E03C8}"/>
    <dgm:cxn modelId="{1DFD50B0-4814-4B49-BF23-8109F87B5524}" type="presOf" srcId="{CBF2837C-DC55-43DA-8BE2-BC5319058DC0}" destId="{F9EEC4B7-17F0-4138-BDBB-37640D8F206C}" srcOrd="0" destOrd="0" presId="urn:microsoft.com/office/officeart/2005/8/layout/process2"/>
    <dgm:cxn modelId="{76518B16-5303-46B6-B990-AEF32ADC3F9F}" type="presOf" srcId="{4F5DD4EE-4162-4F8F-8179-DF49FE7E74ED}" destId="{B2D5F744-4D8E-4B66-8FA6-FDC4F1A4675E}" srcOrd="0" destOrd="0" presId="urn:microsoft.com/office/officeart/2005/8/layout/process2"/>
    <dgm:cxn modelId="{D859F85C-92E9-4010-A48C-5D0817AD0FE7}" type="presOf" srcId="{D6C16F81-BA39-477C-9511-A6F28C3D6C2C}" destId="{59342146-FB78-480E-859F-F7AAC625884A}" srcOrd="0" destOrd="0" presId="urn:microsoft.com/office/officeart/2005/8/layout/process2"/>
    <dgm:cxn modelId="{B6DA0BD7-51EB-45CC-8718-24E52175562C}" type="presOf" srcId="{0798EE3B-38D0-4C83-98A6-CB64AC2C1D1D}" destId="{59DE09AD-1D50-488B-B120-37A41EF4D999}" srcOrd="0" destOrd="0" presId="urn:microsoft.com/office/officeart/2005/8/layout/process2"/>
    <dgm:cxn modelId="{45C5EA9D-DD7F-43D7-9671-F088A5AED1A7}" type="presParOf" srcId="{F9EEC4B7-17F0-4138-BDBB-37640D8F206C}" destId="{3D9F0C2A-0AAF-4517-8464-69D576C64AB4}" srcOrd="0" destOrd="0" presId="urn:microsoft.com/office/officeart/2005/8/layout/process2"/>
    <dgm:cxn modelId="{57C96185-DBE4-45D8-BB2C-CEA1F9A54D75}" type="presParOf" srcId="{F9EEC4B7-17F0-4138-BDBB-37640D8F206C}" destId="{59DE09AD-1D50-488B-B120-37A41EF4D999}" srcOrd="1" destOrd="0" presId="urn:microsoft.com/office/officeart/2005/8/layout/process2"/>
    <dgm:cxn modelId="{CF206E7E-2A03-4E04-A44C-05DB80FA83CC}" type="presParOf" srcId="{59DE09AD-1D50-488B-B120-37A41EF4D999}" destId="{C209CE9B-B21C-4F90-84E8-6F31BE8D4568}" srcOrd="0" destOrd="0" presId="urn:microsoft.com/office/officeart/2005/8/layout/process2"/>
    <dgm:cxn modelId="{445CE72A-2CCD-4E61-BC11-1A434A794042}" type="presParOf" srcId="{F9EEC4B7-17F0-4138-BDBB-37640D8F206C}" destId="{B2D5F744-4D8E-4B66-8FA6-FDC4F1A4675E}" srcOrd="2" destOrd="0" presId="urn:microsoft.com/office/officeart/2005/8/layout/process2"/>
    <dgm:cxn modelId="{E747144D-AA81-41C9-B488-4AC8BC4686D8}" type="presParOf" srcId="{F9EEC4B7-17F0-4138-BDBB-37640D8F206C}" destId="{41D5B27F-0EFC-40DD-B203-1E16080041C1}" srcOrd="3" destOrd="0" presId="urn:microsoft.com/office/officeart/2005/8/layout/process2"/>
    <dgm:cxn modelId="{9CD1B161-6F26-4EA2-8E29-FD2150C23E5C}" type="presParOf" srcId="{41D5B27F-0EFC-40DD-B203-1E16080041C1}" destId="{302A7B21-BA38-4BF2-BFED-B4D4F369C309}" srcOrd="0" destOrd="0" presId="urn:microsoft.com/office/officeart/2005/8/layout/process2"/>
    <dgm:cxn modelId="{A70AFFDD-0B02-45B6-B0F4-CBB5CE10A2B2}" type="presParOf" srcId="{F9EEC4B7-17F0-4138-BDBB-37640D8F206C}" destId="{59342146-FB78-480E-859F-F7AAC625884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CDA43-B8CF-4961-8D15-CD31438CD287}">
      <dsp:nvSpPr>
        <dsp:cNvPr id="0" name=""/>
        <dsp:cNvSpPr/>
      </dsp:nvSpPr>
      <dsp:spPr>
        <a:xfrm>
          <a:off x="3273617" y="2472518"/>
          <a:ext cx="2397727" cy="1760562"/>
        </a:xfrm>
        <a:prstGeom prst="ellipse">
          <a:avLst/>
        </a:prstGeom>
        <a:solidFill>
          <a:schemeClr val="accent2">
            <a:lumMod val="75000"/>
          </a:schemeClr>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ম্যালওয়্যার</a:t>
          </a:r>
          <a:endParaRPr lang="en-US" sz="3600" b="1" kern="1200" dirty="0">
            <a:solidFill>
              <a:schemeClr val="accent3">
                <a:lumMod val="10000"/>
              </a:schemeClr>
            </a:solidFill>
            <a:latin typeface="NikoshBAN" panose="02000000000000000000" pitchFamily="2" charset="0"/>
            <a:cs typeface="NikoshBAN" panose="02000000000000000000" pitchFamily="2" charset="0"/>
          </a:endParaRPr>
        </a:p>
      </dsp:txBody>
      <dsp:txXfrm>
        <a:off x="3624756" y="2730346"/>
        <a:ext cx="1695449" cy="1244906"/>
      </dsp:txXfrm>
    </dsp:sp>
    <dsp:sp modelId="{F56EA523-E9D2-4826-8CD6-0EFC966E8C12}">
      <dsp:nvSpPr>
        <dsp:cNvPr id="0" name=""/>
        <dsp:cNvSpPr/>
      </dsp:nvSpPr>
      <dsp:spPr>
        <a:xfrm rot="16200000">
          <a:off x="4285154" y="1830379"/>
          <a:ext cx="374653" cy="598591"/>
        </a:xfrm>
        <a:prstGeom prst="rightArrow">
          <a:avLst>
            <a:gd name="adj1" fmla="val 60000"/>
            <a:gd name="adj2" fmla="val 5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a:off x="4341352" y="2006295"/>
        <a:ext cx="262257" cy="359155"/>
      </dsp:txXfrm>
    </dsp:sp>
    <dsp:sp modelId="{3500223B-6B4A-40D2-81D2-69E61C1BD391}">
      <dsp:nvSpPr>
        <dsp:cNvPr id="0" name=""/>
        <dsp:cNvSpPr/>
      </dsp:nvSpPr>
      <dsp:spPr>
        <a:xfrm>
          <a:off x="2556162" y="5062"/>
          <a:ext cx="3832638" cy="1760562"/>
        </a:xfrm>
        <a:prstGeom prst="ellipse">
          <a:avLst/>
        </a:prstGeom>
        <a:solidFill>
          <a:schemeClr val="bg1">
            <a:lumMod val="95000"/>
          </a:schemeClr>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এক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ধরনের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সফটওয়্যার</a:t>
          </a:r>
          <a:endParaRPr lang="en-US" sz="3600" b="1" kern="1200" dirty="0">
            <a:solidFill>
              <a:schemeClr val="tx1"/>
            </a:solidFill>
            <a:latin typeface="NikoshBAN" panose="02000000000000000000" pitchFamily="2" charset="0"/>
            <a:cs typeface="NikoshBAN" panose="02000000000000000000" pitchFamily="2" charset="0"/>
          </a:endParaRPr>
        </a:p>
      </dsp:txBody>
      <dsp:txXfrm>
        <a:off x="3117439" y="262890"/>
        <a:ext cx="2710084" cy="1244906"/>
      </dsp:txXfrm>
    </dsp:sp>
    <dsp:sp modelId="{D0F2ECA8-3FB5-48FB-8E28-58C0580A85A4}">
      <dsp:nvSpPr>
        <dsp:cNvPr id="0" name=""/>
        <dsp:cNvSpPr/>
      </dsp:nvSpPr>
      <dsp:spPr>
        <a:xfrm>
          <a:off x="5704122" y="3053504"/>
          <a:ext cx="78964" cy="598591"/>
        </a:xfrm>
        <a:prstGeom prst="rightArrow">
          <a:avLst>
            <a:gd name="adj1" fmla="val 60000"/>
            <a:gd name="adj2" fmla="val 5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a:off x="5704122" y="3173222"/>
        <a:ext cx="55275" cy="359155"/>
      </dsp:txXfrm>
    </dsp:sp>
    <dsp:sp modelId="{2211E1DC-54BB-4E36-A99F-F34F7B703C34}">
      <dsp:nvSpPr>
        <dsp:cNvPr id="0" name=""/>
        <dsp:cNvSpPr/>
      </dsp:nvSpPr>
      <dsp:spPr>
        <a:xfrm>
          <a:off x="5820334" y="1523998"/>
          <a:ext cx="3171265" cy="3657603"/>
        </a:xfrm>
        <a:prstGeom prst="ellipse">
          <a:avLst/>
        </a:prstGeom>
        <a:solidFill>
          <a:schemeClr val="accent1">
            <a:lumMod val="60000"/>
            <a:lumOff val="40000"/>
          </a:schemeClr>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অন্য</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সফটওয়্যারকে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কাঙ্ক্ষিত</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কর্মসম্পাদনে</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বাধার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সষ্টি</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endParaRPr lang="en-US" sz="3600" b="1" kern="1200" dirty="0">
            <a:solidFill>
              <a:schemeClr val="tx1"/>
            </a:solidFill>
            <a:latin typeface="NikoshBAN" panose="02000000000000000000" pitchFamily="2" charset="0"/>
            <a:cs typeface="NikoshBAN" panose="02000000000000000000" pitchFamily="2" charset="0"/>
          </a:endParaRPr>
        </a:p>
      </dsp:txBody>
      <dsp:txXfrm>
        <a:off x="6284755" y="2059642"/>
        <a:ext cx="2242423" cy="2586315"/>
      </dsp:txXfrm>
    </dsp:sp>
    <dsp:sp modelId="{6F499A37-2A28-4192-A900-EC05F3A18D19}">
      <dsp:nvSpPr>
        <dsp:cNvPr id="0" name=""/>
        <dsp:cNvSpPr/>
      </dsp:nvSpPr>
      <dsp:spPr>
        <a:xfrm rot="5400000">
          <a:off x="4285154" y="4276629"/>
          <a:ext cx="374653" cy="598591"/>
        </a:xfrm>
        <a:prstGeom prst="rightArrow">
          <a:avLst>
            <a:gd name="adj1" fmla="val 60000"/>
            <a:gd name="adj2" fmla="val 5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a:off x="4341352" y="4340149"/>
        <a:ext cx="262257" cy="359155"/>
      </dsp:txXfrm>
    </dsp:sp>
    <dsp:sp modelId="{CFE7EF59-8361-40AD-8DD7-B25BB27DE1B4}">
      <dsp:nvSpPr>
        <dsp:cNvPr id="0" name=""/>
        <dsp:cNvSpPr/>
      </dsp:nvSpPr>
      <dsp:spPr>
        <a:xfrm>
          <a:off x="2166153" y="4939975"/>
          <a:ext cx="4612655" cy="1760562"/>
        </a:xfrm>
        <a:prstGeom prst="ellipse">
          <a:avLst/>
        </a:prstGeom>
        <a:solidFill>
          <a:srgbClr val="002060"/>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bg1"/>
              </a:solidFill>
              <a:latin typeface="NikoshBAN" panose="02000000000000000000" pitchFamily="2" charset="0"/>
              <a:cs typeface="NikoshBAN" panose="02000000000000000000" pitchFamily="2" charset="0"/>
            </a:rPr>
            <a:t>ব্যবহারকারীর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কম্পিউটারে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রক্ষিত</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তথ্য</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চুরি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করে</a:t>
          </a:r>
          <a:endParaRPr lang="en-US" sz="3600" b="1" kern="1200" dirty="0">
            <a:solidFill>
              <a:schemeClr val="bg1"/>
            </a:solidFill>
            <a:latin typeface="NikoshBAN" panose="02000000000000000000" pitchFamily="2" charset="0"/>
            <a:cs typeface="NikoshBAN" panose="02000000000000000000" pitchFamily="2" charset="0"/>
          </a:endParaRPr>
        </a:p>
      </dsp:txBody>
      <dsp:txXfrm>
        <a:off x="2841661" y="5197803"/>
        <a:ext cx="3261639" cy="1244906"/>
      </dsp:txXfrm>
    </dsp:sp>
    <dsp:sp modelId="{9FE611DA-77F6-473F-A27B-B4B2D57827A4}">
      <dsp:nvSpPr>
        <dsp:cNvPr id="0" name=""/>
        <dsp:cNvSpPr/>
      </dsp:nvSpPr>
      <dsp:spPr>
        <a:xfrm rot="10800000">
          <a:off x="3126897" y="3053504"/>
          <a:ext cx="103682" cy="598591"/>
        </a:xfrm>
        <a:prstGeom prst="rightArrow">
          <a:avLst>
            <a:gd name="adj1" fmla="val 60000"/>
            <a:gd name="adj2" fmla="val 5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10800000">
        <a:off x="3158002" y="3173222"/>
        <a:ext cx="72577" cy="359155"/>
      </dsp:txXfrm>
    </dsp:sp>
    <dsp:sp modelId="{BD1DA501-3C66-436A-9301-E593BBEC570B}">
      <dsp:nvSpPr>
        <dsp:cNvPr id="0" name=""/>
        <dsp:cNvSpPr/>
      </dsp:nvSpPr>
      <dsp:spPr>
        <a:xfrm>
          <a:off x="0" y="1652845"/>
          <a:ext cx="3077991" cy="3399909"/>
        </a:xfrm>
        <a:prstGeom prst="ellipse">
          <a:avLst/>
        </a:prstGeom>
        <a:solidFill>
          <a:schemeClr val="accent4">
            <a:lumMod val="60000"/>
            <a:lumOff val="40000"/>
          </a:schemeClr>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ব্যবহারকারীর</a:t>
          </a:r>
          <a:r>
            <a:rPr lang="en-US" sz="3600" b="1" kern="1200" dirty="0" smtClean="0">
              <a:solidFill>
                <a:schemeClr val="accent3">
                  <a:lumMod val="10000"/>
                </a:schemeClr>
              </a:solidFill>
              <a:latin typeface="NikoshBAN" panose="02000000000000000000" pitchFamily="2" charset="0"/>
              <a:cs typeface="NikoshBAN" panose="02000000000000000000" pitchFamily="2" charset="0"/>
            </a:rPr>
            <a:t> </a:t>
          </a: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অজান্তে</a:t>
          </a:r>
          <a:r>
            <a:rPr lang="en-US" sz="3600" b="1" kern="1200" dirty="0" smtClean="0">
              <a:solidFill>
                <a:schemeClr val="accent3">
                  <a:lumMod val="10000"/>
                </a:schemeClr>
              </a:solidFill>
              <a:latin typeface="NikoshBAN" panose="02000000000000000000" pitchFamily="2" charset="0"/>
              <a:cs typeface="NikoshBAN" panose="02000000000000000000" pitchFamily="2" charset="0"/>
            </a:rPr>
            <a:t> </a:t>
          </a: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কম্পিউটার</a:t>
          </a:r>
          <a:r>
            <a:rPr lang="en-US" sz="3600" b="1" kern="1200" dirty="0" smtClean="0">
              <a:solidFill>
                <a:schemeClr val="accent3">
                  <a:lumMod val="10000"/>
                </a:schemeClr>
              </a:solidFill>
              <a:latin typeface="NikoshBAN" panose="02000000000000000000" pitchFamily="2" charset="0"/>
              <a:cs typeface="NikoshBAN" panose="02000000000000000000" pitchFamily="2" charset="0"/>
            </a:rPr>
            <a:t> </a:t>
          </a: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সিস্টেমে</a:t>
          </a:r>
          <a:r>
            <a:rPr lang="en-US" sz="3600" b="1" kern="1200" dirty="0" smtClean="0">
              <a:solidFill>
                <a:schemeClr val="accent3">
                  <a:lumMod val="10000"/>
                </a:schemeClr>
              </a:solidFill>
              <a:latin typeface="NikoshBAN" panose="02000000000000000000" pitchFamily="2" charset="0"/>
              <a:cs typeface="NikoshBAN" panose="02000000000000000000" pitchFamily="2" charset="0"/>
            </a:rPr>
            <a:t> </a:t>
          </a: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প্রবেশাধিকার</a:t>
          </a:r>
          <a:r>
            <a:rPr lang="en-US" sz="3600" b="1" kern="1200" dirty="0" smtClean="0">
              <a:solidFill>
                <a:schemeClr val="accent3">
                  <a:lumMod val="10000"/>
                </a:schemeClr>
              </a:solidFill>
              <a:latin typeface="NikoshBAN" panose="02000000000000000000" pitchFamily="2" charset="0"/>
              <a:cs typeface="NikoshBAN" panose="02000000000000000000" pitchFamily="2" charset="0"/>
            </a:rPr>
            <a:t> </a:t>
          </a: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লাভ</a:t>
          </a:r>
          <a:r>
            <a:rPr lang="en-US" sz="3600" b="1" kern="1200" dirty="0" smtClean="0">
              <a:solidFill>
                <a:schemeClr val="accent3">
                  <a:lumMod val="10000"/>
                </a:schemeClr>
              </a:solidFill>
              <a:latin typeface="NikoshBAN" panose="02000000000000000000" pitchFamily="2" charset="0"/>
              <a:cs typeface="NikoshBAN" panose="02000000000000000000" pitchFamily="2" charset="0"/>
            </a:rPr>
            <a:t> </a:t>
          </a:r>
          <a:r>
            <a:rPr lang="en-US" sz="3600" b="1" kern="1200" dirty="0" err="1" smtClean="0">
              <a:solidFill>
                <a:schemeClr val="accent3">
                  <a:lumMod val="10000"/>
                </a:schemeClr>
              </a:solidFill>
              <a:latin typeface="NikoshBAN" panose="02000000000000000000" pitchFamily="2" charset="0"/>
              <a:cs typeface="NikoshBAN" panose="02000000000000000000" pitchFamily="2" charset="0"/>
            </a:rPr>
            <a:t>করে</a:t>
          </a:r>
          <a:endParaRPr lang="en-US" sz="3600" b="1" kern="1200" dirty="0">
            <a:solidFill>
              <a:schemeClr val="accent3">
                <a:lumMod val="10000"/>
              </a:schemeClr>
            </a:solidFill>
            <a:latin typeface="NikoshBAN" panose="02000000000000000000" pitchFamily="2" charset="0"/>
            <a:cs typeface="NikoshBAN" panose="02000000000000000000" pitchFamily="2" charset="0"/>
          </a:endParaRPr>
        </a:p>
      </dsp:txBody>
      <dsp:txXfrm>
        <a:off x="450761" y="2150750"/>
        <a:ext cx="2176469" cy="2404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F0C2A-0AAF-4517-8464-69D576C64AB4}">
      <dsp:nvSpPr>
        <dsp:cNvPr id="0" name=""/>
        <dsp:cNvSpPr/>
      </dsp:nvSpPr>
      <dsp:spPr>
        <a:xfrm>
          <a:off x="-10849" y="4413"/>
          <a:ext cx="9013298" cy="1131847"/>
        </a:xfrm>
        <a:prstGeom prst="roundRect">
          <a:avLst>
            <a:gd name="adj" fmla="val 10000"/>
          </a:avLst>
        </a:prstGeom>
        <a:blipFill rotWithShape="0">
          <a:blip xmlns:r="http://schemas.openxmlformats.org/officeDocument/2006/relationships" r:embed="rId1"/>
          <a:tile tx="0" ty="0" sx="100000" sy="100000" flip="none" algn="tl"/>
        </a:blip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bg1"/>
              </a:solidFill>
              <a:latin typeface="NikoshBAN" panose="02000000000000000000" pitchFamily="2" charset="0"/>
              <a:cs typeface="NikoshBAN" panose="02000000000000000000" pitchFamily="2" charset="0"/>
            </a:rPr>
            <a:t>ক্ষতিকারক</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সফটওয়্যারের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মধ্যে</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ট্রোজান</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হর্স</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বা</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ওয়ার্মের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সংখ্যা</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ভাইরাসের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চেয়েও</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বেশি</a:t>
          </a:r>
          <a:endParaRPr lang="en-US" sz="3600" b="1" kern="1200" dirty="0">
            <a:solidFill>
              <a:schemeClr val="bg1"/>
            </a:solidFill>
            <a:latin typeface="NikoshBAN" panose="02000000000000000000" pitchFamily="2" charset="0"/>
            <a:cs typeface="NikoshBAN" panose="02000000000000000000" pitchFamily="2" charset="0"/>
          </a:endParaRPr>
        </a:p>
      </dsp:txBody>
      <dsp:txXfrm>
        <a:off x="22302" y="37564"/>
        <a:ext cx="8946996" cy="1065545"/>
      </dsp:txXfrm>
    </dsp:sp>
    <dsp:sp modelId="{59DE09AD-1D50-488B-B120-37A41EF4D999}">
      <dsp:nvSpPr>
        <dsp:cNvPr id="0" name=""/>
        <dsp:cNvSpPr/>
      </dsp:nvSpPr>
      <dsp:spPr>
        <a:xfrm rot="5400000">
          <a:off x="4283578" y="1164557"/>
          <a:ext cx="424442" cy="509331"/>
        </a:xfrm>
        <a:prstGeom prst="rightArrow">
          <a:avLst>
            <a:gd name="adj1" fmla="val 60000"/>
            <a:gd name="adj2" fmla="val 50000"/>
          </a:avLst>
        </a:prstGeom>
        <a:solidFill>
          <a:srgbClr val="C00000"/>
        </a:solidFill>
        <a:ln w="5715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5400000">
        <a:off x="4343000" y="1207002"/>
        <a:ext cx="305599" cy="297109"/>
      </dsp:txXfrm>
    </dsp:sp>
    <dsp:sp modelId="{B2D5F744-4D8E-4B66-8FA6-FDC4F1A4675E}">
      <dsp:nvSpPr>
        <dsp:cNvPr id="0" name=""/>
        <dsp:cNvSpPr/>
      </dsp:nvSpPr>
      <dsp:spPr>
        <a:xfrm>
          <a:off x="-10849" y="1702184"/>
          <a:ext cx="9013298" cy="1131847"/>
        </a:xfrm>
        <a:prstGeom prst="roundRect">
          <a:avLst>
            <a:gd name="adj" fmla="val 10000"/>
          </a:avLst>
        </a:prstGeom>
        <a:blipFill rotWithShape="0">
          <a:blip xmlns:r="http://schemas.openxmlformats.org/officeDocument/2006/relationships" r:embed="rId2"/>
          <a:tile tx="0" ty="0" sx="100000" sy="100000" flip="none" algn="tl"/>
        </a:blip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বিশ্বের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বিভিন্ন</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দেশে</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সাইবার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আইনের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মাধ্যমে</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ম্যালওয়্যারের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উন্নয়ন</a:t>
          </a:r>
          <a:r>
            <a:rPr lang="en-US" sz="3600" b="1" kern="1200" dirty="0" smtClean="0">
              <a:solidFill>
                <a:schemeClr val="tx1"/>
              </a:solidFill>
              <a:latin typeface="NikoshBAN" panose="02000000000000000000" pitchFamily="2" charset="0"/>
              <a:cs typeface="NikoshBAN" panose="02000000000000000000" pitchFamily="2" charset="0"/>
            </a:rPr>
            <a:t> ও </a:t>
          </a:r>
          <a:r>
            <a:rPr lang="en-US" sz="3600" b="1" kern="1200" dirty="0" err="1" smtClean="0">
              <a:solidFill>
                <a:schemeClr val="tx1"/>
              </a:solidFill>
              <a:latin typeface="NikoshBAN" panose="02000000000000000000" pitchFamily="2" charset="0"/>
              <a:cs typeface="NikoshBAN" panose="02000000000000000000" pitchFamily="2" charset="0"/>
            </a:rPr>
            <a:t>প্রকাশ</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নিষিদ্ধ</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হয়েছে</a:t>
          </a:r>
          <a:endParaRPr lang="en-US" sz="3600" b="1" kern="1200" dirty="0">
            <a:solidFill>
              <a:schemeClr val="tx1"/>
            </a:solidFill>
            <a:latin typeface="NikoshBAN" panose="02000000000000000000" pitchFamily="2" charset="0"/>
            <a:cs typeface="NikoshBAN" panose="02000000000000000000" pitchFamily="2" charset="0"/>
          </a:endParaRPr>
        </a:p>
      </dsp:txBody>
      <dsp:txXfrm>
        <a:off x="22302" y="1735335"/>
        <a:ext cx="8946996" cy="1065545"/>
      </dsp:txXfrm>
    </dsp:sp>
    <dsp:sp modelId="{41D5B27F-0EFC-40DD-B203-1E16080041C1}">
      <dsp:nvSpPr>
        <dsp:cNvPr id="0" name=""/>
        <dsp:cNvSpPr/>
      </dsp:nvSpPr>
      <dsp:spPr>
        <a:xfrm rot="5400000">
          <a:off x="4283578" y="2862328"/>
          <a:ext cx="424442" cy="509331"/>
        </a:xfrm>
        <a:prstGeom prst="rightArrow">
          <a:avLst>
            <a:gd name="adj1" fmla="val 60000"/>
            <a:gd name="adj2" fmla="val 50000"/>
          </a:avLst>
        </a:prstGeom>
        <a:solidFill>
          <a:srgbClr val="C00000"/>
        </a:solidFill>
        <a:ln w="5715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5400000">
        <a:off x="4343000" y="2904773"/>
        <a:ext cx="305599" cy="297109"/>
      </dsp:txXfrm>
    </dsp:sp>
    <dsp:sp modelId="{59342146-FB78-480E-859F-F7AAC625884A}">
      <dsp:nvSpPr>
        <dsp:cNvPr id="0" name=""/>
        <dsp:cNvSpPr/>
      </dsp:nvSpPr>
      <dsp:spPr>
        <a:xfrm>
          <a:off x="0" y="3399956"/>
          <a:ext cx="8991600" cy="1131847"/>
        </a:xfrm>
        <a:prstGeom prst="roundRect">
          <a:avLst>
            <a:gd name="adj" fmla="val 10000"/>
          </a:avLst>
        </a:prstGeom>
        <a:blipFill rotWithShape="0">
          <a:blip xmlns:r="http://schemas.openxmlformats.org/officeDocument/2006/relationships" r:embed="rId3"/>
          <a:tile tx="0" ty="0" sx="100000" sy="100000" flip="none" algn="tl"/>
        </a:blip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rgbClr val="002060"/>
              </a:solidFill>
              <a:latin typeface="NikoshBAN" panose="02000000000000000000" pitchFamily="2" charset="0"/>
              <a:cs typeface="NikoshBAN" panose="02000000000000000000" pitchFamily="2" charset="0"/>
            </a:rPr>
            <a:t>সারাবিশ্বে</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ইতোমধ্যে</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অসংখ্য</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ম্যালওয়্যার</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তৈরি</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হয়েছে</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প্রতিনিয়ত</a:t>
          </a:r>
          <a:r>
            <a:rPr lang="en-US" sz="3600" b="1" kern="1200" dirty="0" smtClean="0">
              <a:solidFill>
                <a:srgbClr val="002060"/>
              </a:solidFill>
              <a:latin typeface="NikoshBAN" panose="02000000000000000000" pitchFamily="2" charset="0"/>
              <a:cs typeface="NikoshBAN" panose="02000000000000000000" pitchFamily="2" charset="0"/>
            </a:rPr>
            <a:t> </a:t>
          </a:r>
          <a:r>
            <a:rPr lang="en-US" sz="3600" b="1" kern="1200" dirty="0" err="1" smtClean="0">
              <a:solidFill>
                <a:srgbClr val="002060"/>
              </a:solidFill>
              <a:latin typeface="NikoshBAN" panose="02000000000000000000" pitchFamily="2" charset="0"/>
              <a:cs typeface="NikoshBAN" panose="02000000000000000000" pitchFamily="2" charset="0"/>
            </a:rPr>
            <a:t>হচ্ছে</a:t>
          </a:r>
          <a:endParaRPr lang="en-US" sz="3600" b="1" kern="1200" dirty="0">
            <a:solidFill>
              <a:srgbClr val="002060"/>
            </a:solidFill>
            <a:latin typeface="NikoshBAN" panose="02000000000000000000" pitchFamily="2" charset="0"/>
            <a:cs typeface="NikoshBAN" panose="02000000000000000000" pitchFamily="2" charset="0"/>
          </a:endParaRPr>
        </a:p>
      </dsp:txBody>
      <dsp:txXfrm>
        <a:off x="33151" y="3433107"/>
        <a:ext cx="8925298" cy="1065545"/>
      </dsp:txXfrm>
    </dsp:sp>
    <dsp:sp modelId="{D838D7B0-06D6-4E8A-A13E-689A2A34EB81}">
      <dsp:nvSpPr>
        <dsp:cNvPr id="0" name=""/>
        <dsp:cNvSpPr/>
      </dsp:nvSpPr>
      <dsp:spPr>
        <a:xfrm rot="5400000">
          <a:off x="4283578" y="4560100"/>
          <a:ext cx="424442" cy="509331"/>
        </a:xfrm>
        <a:prstGeom prst="rightArrow">
          <a:avLst>
            <a:gd name="adj1" fmla="val 60000"/>
            <a:gd name="adj2" fmla="val 50000"/>
          </a:avLst>
        </a:prstGeom>
        <a:solidFill>
          <a:srgbClr val="C00000"/>
        </a:solidFill>
        <a:ln w="5715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5400000">
        <a:off x="4343000" y="4602545"/>
        <a:ext cx="305599" cy="297109"/>
      </dsp:txXfrm>
    </dsp:sp>
    <dsp:sp modelId="{E30F327D-E6F5-4EC3-B86D-FE54E1F21F46}">
      <dsp:nvSpPr>
        <dsp:cNvPr id="0" name=""/>
        <dsp:cNvSpPr/>
      </dsp:nvSpPr>
      <dsp:spPr>
        <a:xfrm>
          <a:off x="-10849" y="5097727"/>
          <a:ext cx="9013298" cy="1527258"/>
        </a:xfrm>
        <a:prstGeom prst="roundRect">
          <a:avLst>
            <a:gd name="adj" fmla="val 10000"/>
          </a:avLst>
        </a:prstGeom>
        <a:blipFill rotWithShape="0">
          <a:blip xmlns:r="http://schemas.openxmlformats.org/officeDocument/2006/relationships" r:embed="rId4"/>
          <a:tile tx="0" ty="0" sx="100000" sy="100000" flip="none" algn="tl"/>
        </a:blip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বিভিন্ন</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ধরনের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এন্টিভাইরাস</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এন্টি-ম্যালওয়্যার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কিংবা</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ফায়ারওয়ালের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মাধ্যমে</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ব্যবহারকারীগণ</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ম্যালওয়্যারের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হাত</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থেকে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পরিত্রানের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চেষ্টা</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endParaRPr lang="en-US" sz="3600" b="1" kern="1200" dirty="0">
            <a:solidFill>
              <a:schemeClr val="tx1"/>
            </a:solidFill>
            <a:latin typeface="NikoshBAN" panose="02000000000000000000" pitchFamily="2" charset="0"/>
            <a:cs typeface="NikoshBAN" panose="02000000000000000000" pitchFamily="2" charset="0"/>
          </a:endParaRPr>
        </a:p>
      </dsp:txBody>
      <dsp:txXfrm>
        <a:off x="33883" y="5142459"/>
        <a:ext cx="8923834" cy="1437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F0C2A-0AAF-4517-8464-69D576C64AB4}">
      <dsp:nvSpPr>
        <dsp:cNvPr id="0" name=""/>
        <dsp:cNvSpPr/>
      </dsp:nvSpPr>
      <dsp:spPr>
        <a:xfrm>
          <a:off x="-10389" y="3088"/>
          <a:ext cx="8631378" cy="1579605"/>
        </a:xfrm>
        <a:prstGeom prst="roundRect">
          <a:avLst>
            <a:gd name="adj" fmla="val 10000"/>
          </a:avLst>
        </a:prstGeom>
        <a:solidFill>
          <a:schemeClr val="tx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bg1"/>
              </a:solidFill>
              <a:latin typeface="NikoshBAN" panose="02000000000000000000" pitchFamily="2" charset="0"/>
              <a:cs typeface="NikoshBAN" panose="02000000000000000000" pitchFamily="2" charset="0"/>
            </a:rPr>
            <a:t>শুরুর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দিকে</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বেশিরভাগ</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ম্যালওয়্যারই</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পরীক্ষামূলকভাবে</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বা</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শখের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বশে</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তৈরি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করা</a:t>
          </a:r>
          <a:r>
            <a:rPr lang="en-US" sz="3600" b="1" kern="1200" dirty="0" smtClean="0">
              <a:solidFill>
                <a:schemeClr val="bg1"/>
              </a:solidFill>
              <a:latin typeface="NikoshBAN" panose="02000000000000000000" pitchFamily="2" charset="0"/>
              <a:cs typeface="NikoshBAN" panose="02000000000000000000" pitchFamily="2" charset="0"/>
            </a:rPr>
            <a:t> </a:t>
          </a:r>
          <a:r>
            <a:rPr lang="en-US" sz="3600" b="1" kern="1200" dirty="0" err="1" smtClean="0">
              <a:solidFill>
                <a:schemeClr val="bg1"/>
              </a:solidFill>
              <a:latin typeface="NikoshBAN" panose="02000000000000000000" pitchFamily="2" charset="0"/>
              <a:cs typeface="NikoshBAN" panose="02000000000000000000" pitchFamily="2" charset="0"/>
            </a:rPr>
            <a:t>হয়</a:t>
          </a:r>
          <a:endParaRPr lang="en-US" sz="3600" b="1" kern="1200" dirty="0">
            <a:solidFill>
              <a:schemeClr val="bg1"/>
            </a:solidFill>
            <a:latin typeface="NikoshBAN" panose="02000000000000000000" pitchFamily="2" charset="0"/>
            <a:cs typeface="NikoshBAN" panose="02000000000000000000" pitchFamily="2" charset="0"/>
          </a:endParaRPr>
        </a:p>
      </dsp:txBody>
      <dsp:txXfrm>
        <a:off x="35876" y="49353"/>
        <a:ext cx="8538848" cy="1487075"/>
      </dsp:txXfrm>
    </dsp:sp>
    <dsp:sp modelId="{59DE09AD-1D50-488B-B120-37A41EF4D999}">
      <dsp:nvSpPr>
        <dsp:cNvPr id="0" name=""/>
        <dsp:cNvSpPr/>
      </dsp:nvSpPr>
      <dsp:spPr>
        <a:xfrm rot="5400000">
          <a:off x="4009123" y="1622184"/>
          <a:ext cx="592352" cy="71082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5400000">
        <a:off x="4092052" y="1681419"/>
        <a:ext cx="426494" cy="414646"/>
      </dsp:txXfrm>
    </dsp:sp>
    <dsp:sp modelId="{B2D5F744-4D8E-4B66-8FA6-FDC4F1A4675E}">
      <dsp:nvSpPr>
        <dsp:cNvPr id="0" name=""/>
        <dsp:cNvSpPr/>
      </dsp:nvSpPr>
      <dsp:spPr>
        <a:xfrm>
          <a:off x="-10389" y="2372497"/>
          <a:ext cx="8631378" cy="1579605"/>
        </a:xfrm>
        <a:prstGeom prst="roundRect">
          <a:avLst>
            <a:gd name="adj" fmla="val 10000"/>
          </a:avLst>
        </a:prstGeom>
        <a:blipFill rotWithShape="0">
          <a:blip xmlns:r="http://schemas.openxmlformats.org/officeDocument/2006/relationships" r:embed="rId1"/>
          <a:tile tx="0" ty="0" sx="100000" sy="100000" flip="none" algn="tl"/>
        </a:blip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বিশ্বের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প্রথম</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ইন্টারনেট</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ওয়ার্ম</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মরিস</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ওয়ার্মও</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শখের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বশে</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তৈরি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হয়েছে</a:t>
          </a:r>
          <a:endParaRPr lang="en-US" sz="3600" b="1" kern="1200" dirty="0">
            <a:solidFill>
              <a:schemeClr val="tx1"/>
            </a:solidFill>
            <a:latin typeface="NikoshBAN" panose="02000000000000000000" pitchFamily="2" charset="0"/>
            <a:cs typeface="NikoshBAN" panose="02000000000000000000" pitchFamily="2" charset="0"/>
          </a:endParaRPr>
        </a:p>
      </dsp:txBody>
      <dsp:txXfrm>
        <a:off x="35876" y="2418762"/>
        <a:ext cx="8538848" cy="1487075"/>
      </dsp:txXfrm>
    </dsp:sp>
    <dsp:sp modelId="{41D5B27F-0EFC-40DD-B203-1E16080041C1}">
      <dsp:nvSpPr>
        <dsp:cNvPr id="0" name=""/>
        <dsp:cNvSpPr/>
      </dsp:nvSpPr>
      <dsp:spPr>
        <a:xfrm rot="5400000">
          <a:off x="4009123" y="3991593"/>
          <a:ext cx="592352" cy="71082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5400000">
        <a:off x="4092052" y="4050828"/>
        <a:ext cx="426494" cy="414646"/>
      </dsp:txXfrm>
    </dsp:sp>
    <dsp:sp modelId="{59342146-FB78-480E-859F-F7AAC625884A}">
      <dsp:nvSpPr>
        <dsp:cNvPr id="0" name=""/>
        <dsp:cNvSpPr/>
      </dsp:nvSpPr>
      <dsp:spPr>
        <a:xfrm>
          <a:off x="0" y="4741905"/>
          <a:ext cx="8610600" cy="1579605"/>
        </a:xfrm>
        <a:prstGeom prst="roundRect">
          <a:avLst>
            <a:gd name="adj" fmla="val 10000"/>
          </a:avLst>
        </a:prstGeom>
        <a:blipFill rotWithShape="0">
          <a:blip xmlns:r="http://schemas.openxmlformats.org/officeDocument/2006/relationships" r:embed="rId2"/>
          <a:tile tx="0" ty="0" sx="100000" sy="100000" flip="none" algn="tl"/>
        </a:blip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অনেক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অস</a:t>
          </a:r>
          <a:r>
            <a:rPr lang="en-US" sz="3600" b="1" kern="1200" dirty="0" smtClean="0">
              <a:solidFill>
                <a:schemeClr val="tx1"/>
              </a:solidFill>
              <a:latin typeface="NikoshBAN" panose="02000000000000000000" pitchFamily="2" charset="0"/>
              <a:cs typeface="NikoshBAN" panose="02000000000000000000" pitchFamily="2" charset="0"/>
            </a:rPr>
            <a:t>ৎ </a:t>
          </a:r>
          <a:r>
            <a:rPr lang="en-US" sz="3600" b="1" kern="1200" dirty="0" err="1" smtClean="0">
              <a:solidFill>
                <a:schemeClr val="tx1"/>
              </a:solidFill>
              <a:latin typeface="NikoshBAN" panose="02000000000000000000" pitchFamily="2" charset="0"/>
              <a:cs typeface="NikoshBAN" panose="02000000000000000000" pitchFamily="2" charset="0"/>
            </a:rPr>
            <a:t>প্রোগ্রামার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অস</a:t>
          </a:r>
          <a:r>
            <a:rPr lang="en-US" sz="3600" b="1" kern="1200" dirty="0" smtClean="0">
              <a:solidFill>
                <a:schemeClr val="tx1"/>
              </a:solidFill>
              <a:latin typeface="NikoshBAN" panose="02000000000000000000" pitchFamily="2" charset="0"/>
              <a:cs typeface="NikoshBAN" panose="02000000000000000000" pitchFamily="2" charset="0"/>
            </a:rPr>
            <a:t>ৎ </a:t>
          </a:r>
          <a:r>
            <a:rPr lang="en-US" sz="3600" b="1" kern="1200" dirty="0" err="1" smtClean="0">
              <a:solidFill>
                <a:schemeClr val="tx1"/>
              </a:solidFill>
              <a:latin typeface="NikoshBAN" panose="02000000000000000000" pitchFamily="2" charset="0"/>
              <a:cs typeface="NikoshBAN" panose="02000000000000000000" pitchFamily="2" charset="0"/>
            </a:rPr>
            <a:t>উদ্দেশ্যে</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ম্যালওয়্যার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তৈরি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থাকে</a:t>
          </a:r>
          <a:endParaRPr lang="en-US" sz="3600" b="1" kern="1200" dirty="0">
            <a:solidFill>
              <a:schemeClr val="tx1"/>
            </a:solidFill>
            <a:latin typeface="NikoshBAN" panose="02000000000000000000" pitchFamily="2" charset="0"/>
            <a:cs typeface="NikoshBAN" panose="02000000000000000000" pitchFamily="2" charset="0"/>
          </a:endParaRPr>
        </a:p>
      </dsp:txBody>
      <dsp:txXfrm>
        <a:off x="46265" y="4788170"/>
        <a:ext cx="8518070" cy="1487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F0C2A-0AAF-4517-8464-69D576C64AB4}">
      <dsp:nvSpPr>
        <dsp:cNvPr id="0" name=""/>
        <dsp:cNvSpPr/>
      </dsp:nvSpPr>
      <dsp:spPr>
        <a:xfrm>
          <a:off x="-9002" y="2956"/>
          <a:ext cx="7479079" cy="1512130"/>
        </a:xfrm>
        <a:prstGeom prst="roundRect">
          <a:avLst>
            <a:gd name="adj" fmla="val 10000"/>
          </a:avLst>
        </a:prstGeom>
        <a:solidFill>
          <a:schemeClr val="bg2"/>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ক্ষতিকারক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সফটওয়্যারের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উদ্দেশ্য</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তখনই</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সফল</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হয়</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যখন</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সেটিকে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ক্ষতিকারক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সফটওয়্যার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হিসেবে</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চিহ্নিত</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যায়</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না</a:t>
          </a:r>
          <a:r>
            <a:rPr lang="en-US" sz="3600" b="1" kern="1200" dirty="0" smtClean="0">
              <a:solidFill>
                <a:schemeClr val="tx1"/>
              </a:solidFill>
              <a:latin typeface="NikoshBAN" panose="02000000000000000000" pitchFamily="2" charset="0"/>
              <a:cs typeface="NikoshBAN" panose="02000000000000000000" pitchFamily="2" charset="0"/>
            </a:rPr>
            <a:t>। </a:t>
          </a:r>
          <a:endParaRPr lang="en-US" sz="3600" b="1" kern="1200" dirty="0">
            <a:solidFill>
              <a:schemeClr val="tx1"/>
            </a:solidFill>
            <a:latin typeface="NikoshBAN" panose="02000000000000000000" pitchFamily="2" charset="0"/>
            <a:cs typeface="NikoshBAN" panose="02000000000000000000" pitchFamily="2" charset="0"/>
          </a:endParaRPr>
        </a:p>
      </dsp:txBody>
      <dsp:txXfrm>
        <a:off x="35287" y="47245"/>
        <a:ext cx="7390501" cy="1423552"/>
      </dsp:txXfrm>
    </dsp:sp>
    <dsp:sp modelId="{59DE09AD-1D50-488B-B120-37A41EF4D999}">
      <dsp:nvSpPr>
        <dsp:cNvPr id="0" name=""/>
        <dsp:cNvSpPr/>
      </dsp:nvSpPr>
      <dsp:spPr>
        <a:xfrm rot="5400000">
          <a:off x="3447012" y="1552890"/>
          <a:ext cx="567049" cy="680458"/>
        </a:xfrm>
        <a:prstGeom prst="rightArrow">
          <a:avLst>
            <a:gd name="adj1" fmla="val 60000"/>
            <a:gd name="adj2" fmla="val 500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accent3">
                <a:lumMod val="10000"/>
              </a:schemeClr>
            </a:solidFill>
            <a:latin typeface="NikoshBAN" panose="02000000000000000000" pitchFamily="2" charset="0"/>
            <a:cs typeface="NikoshBAN" panose="02000000000000000000" pitchFamily="2" charset="0"/>
          </a:endParaRPr>
        </a:p>
      </dsp:txBody>
      <dsp:txXfrm rot="-5400000">
        <a:off x="3526400" y="1609595"/>
        <a:ext cx="408274" cy="396934"/>
      </dsp:txXfrm>
    </dsp:sp>
    <dsp:sp modelId="{B2D5F744-4D8E-4B66-8FA6-FDC4F1A4675E}">
      <dsp:nvSpPr>
        <dsp:cNvPr id="0" name=""/>
        <dsp:cNvSpPr/>
      </dsp:nvSpPr>
      <dsp:spPr>
        <a:xfrm>
          <a:off x="-9002" y="2271152"/>
          <a:ext cx="7479079" cy="1512130"/>
        </a:xfrm>
        <a:prstGeom prst="roundRect">
          <a:avLst>
            <a:gd name="adj" fmla="val 10000"/>
          </a:avLst>
        </a:prstGeom>
        <a:solidFill>
          <a:schemeClr val="accent1">
            <a:lumMod val="40000"/>
            <a:lumOff val="60000"/>
          </a:schemeClr>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অনেক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ক্ষতিকারক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সফটওয়্যার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ভালো</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সফটওয়্যারের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ছদ্মাবরণে</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নিজেকে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আড়াল</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রাখে</a:t>
          </a:r>
          <a:r>
            <a:rPr lang="en-US" sz="3600" b="1" kern="1200" dirty="0" smtClean="0">
              <a:solidFill>
                <a:schemeClr val="tx1"/>
              </a:solidFill>
              <a:latin typeface="NikoshBAN" panose="02000000000000000000" pitchFamily="2" charset="0"/>
              <a:cs typeface="NikoshBAN" panose="02000000000000000000" pitchFamily="2" charset="0"/>
            </a:rPr>
            <a:t>। </a:t>
          </a:r>
          <a:endParaRPr lang="en-US" sz="3600" b="1" kern="1200" dirty="0">
            <a:solidFill>
              <a:schemeClr val="tx1"/>
            </a:solidFill>
            <a:latin typeface="NikoshBAN" panose="02000000000000000000" pitchFamily="2" charset="0"/>
            <a:cs typeface="NikoshBAN" panose="02000000000000000000" pitchFamily="2" charset="0"/>
          </a:endParaRPr>
        </a:p>
      </dsp:txBody>
      <dsp:txXfrm>
        <a:off x="35287" y="2315441"/>
        <a:ext cx="7390501" cy="1423552"/>
      </dsp:txXfrm>
    </dsp:sp>
    <dsp:sp modelId="{41D5B27F-0EFC-40DD-B203-1E16080041C1}">
      <dsp:nvSpPr>
        <dsp:cNvPr id="0" name=""/>
        <dsp:cNvSpPr/>
      </dsp:nvSpPr>
      <dsp:spPr>
        <a:xfrm rot="5400000">
          <a:off x="3447012" y="3821086"/>
          <a:ext cx="567049" cy="680458"/>
        </a:xfrm>
        <a:prstGeom prst="rightArrow">
          <a:avLst>
            <a:gd name="adj1" fmla="val 60000"/>
            <a:gd name="adj2" fmla="val 500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solidFill>
              <a:schemeClr val="accent3">
                <a:lumMod val="10000"/>
              </a:schemeClr>
            </a:solidFill>
            <a:latin typeface="NikoshBAN" panose="02000000000000000000" pitchFamily="2" charset="0"/>
            <a:cs typeface="NikoshBAN" panose="02000000000000000000" pitchFamily="2" charset="0"/>
          </a:endParaRPr>
        </a:p>
      </dsp:txBody>
      <dsp:txXfrm rot="-5400000">
        <a:off x="3526400" y="3877791"/>
        <a:ext cx="408274" cy="396934"/>
      </dsp:txXfrm>
    </dsp:sp>
    <dsp:sp modelId="{59342146-FB78-480E-859F-F7AAC625884A}">
      <dsp:nvSpPr>
        <dsp:cNvPr id="0" name=""/>
        <dsp:cNvSpPr/>
      </dsp:nvSpPr>
      <dsp:spPr>
        <a:xfrm>
          <a:off x="0" y="4539348"/>
          <a:ext cx="7461075" cy="1512130"/>
        </a:xfrm>
        <a:prstGeom prst="roundRect">
          <a:avLst>
            <a:gd name="adj" fmla="val 10000"/>
          </a:avLst>
        </a:prstGeom>
        <a:solidFill>
          <a:schemeClr val="accent6">
            <a:lumMod val="40000"/>
            <a:lumOff val="60000"/>
          </a:schemeClr>
        </a:solidFill>
        <a:ln w="762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solidFill>
                <a:schemeClr val="tx1"/>
              </a:solidFill>
              <a:latin typeface="NikoshBAN" panose="02000000000000000000" pitchFamily="2" charset="0"/>
              <a:cs typeface="NikoshBAN" panose="02000000000000000000" pitchFamily="2" charset="0"/>
            </a:rPr>
            <a:t>ব্যবহারকারীরা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সরল</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বিশ্বাসে</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সেটিকে</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ব্যবহার</a:t>
          </a:r>
          <a:r>
            <a:rPr lang="en-US" sz="3600" b="1" kern="1200" dirty="0" smtClean="0">
              <a:solidFill>
                <a:schemeClr val="tx1"/>
              </a:solidFill>
              <a:latin typeface="NikoshBAN" panose="02000000000000000000" pitchFamily="2" charset="0"/>
              <a:cs typeface="NikoshBAN" panose="02000000000000000000" pitchFamily="2" charset="0"/>
            </a:rPr>
            <a:t> </a:t>
          </a:r>
          <a:r>
            <a:rPr lang="en-US" sz="3600" b="1" kern="1200" dirty="0" err="1" smtClean="0">
              <a:solidFill>
                <a:schemeClr val="tx1"/>
              </a:solidFill>
              <a:latin typeface="NikoshBAN" panose="02000000000000000000" pitchFamily="2" charset="0"/>
              <a:cs typeface="NikoshBAN" panose="02000000000000000000" pitchFamily="2" charset="0"/>
            </a:rPr>
            <a:t>করে</a:t>
          </a:r>
          <a:r>
            <a:rPr lang="en-US" sz="3600" b="1" kern="1200" dirty="0" smtClean="0">
              <a:solidFill>
                <a:schemeClr val="tx1"/>
              </a:solidFill>
              <a:latin typeface="NikoshBAN" panose="02000000000000000000" pitchFamily="2" charset="0"/>
              <a:cs typeface="NikoshBAN" panose="02000000000000000000" pitchFamily="2" charset="0"/>
            </a:rPr>
            <a:t>!</a:t>
          </a:r>
          <a:endParaRPr lang="en-US" sz="3600" b="1" kern="1200" dirty="0">
            <a:solidFill>
              <a:schemeClr val="tx1"/>
            </a:solidFill>
            <a:latin typeface="NikoshBAN" panose="02000000000000000000" pitchFamily="2" charset="0"/>
            <a:cs typeface="NikoshBAN" panose="02000000000000000000" pitchFamily="2" charset="0"/>
          </a:endParaRPr>
        </a:p>
      </dsp:txBody>
      <dsp:txXfrm>
        <a:off x="44289" y="4583637"/>
        <a:ext cx="7372497" cy="142355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44BA0-909D-4050-B998-4EEBA6E29600}"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8CCC5-848D-4104-8934-29BDDC79A262}" type="slidenum">
              <a:rPr lang="en-US" smtClean="0"/>
              <a:t>‹#›</a:t>
            </a:fld>
            <a:endParaRPr lang="en-US"/>
          </a:p>
        </p:txBody>
      </p:sp>
    </p:spTree>
    <p:extLst>
      <p:ext uri="{BB962C8B-B14F-4D97-AF65-F5344CB8AC3E}">
        <p14:creationId xmlns:p14="http://schemas.microsoft.com/office/powerpoint/2010/main" val="120189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61CBF2-AD9C-4643-8D7E-0DAEDB77293F}" type="slidenum">
              <a:rPr lang="en-US" smtClean="0"/>
              <a:pPr/>
              <a:t>4</a:t>
            </a:fld>
            <a:endParaRPr lang="en-US"/>
          </a:p>
        </p:txBody>
      </p:sp>
    </p:spTree>
    <p:extLst>
      <p:ext uri="{BB962C8B-B14F-4D97-AF65-F5344CB8AC3E}">
        <p14:creationId xmlns:p14="http://schemas.microsoft.com/office/powerpoint/2010/main" val="240570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61CBF2-AD9C-4643-8D7E-0DAEDB77293F}" type="slidenum">
              <a:rPr lang="en-US" smtClean="0"/>
              <a:pPr/>
              <a:t>5</a:t>
            </a:fld>
            <a:endParaRPr lang="en-US"/>
          </a:p>
        </p:txBody>
      </p:sp>
    </p:spTree>
    <p:extLst>
      <p:ext uri="{BB962C8B-B14F-4D97-AF65-F5344CB8AC3E}">
        <p14:creationId xmlns:p14="http://schemas.microsoft.com/office/powerpoint/2010/main" val="325490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9289E-B6EA-47D9-8F06-1DEAE84986E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211941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9289E-B6EA-47D9-8F06-1DEAE84986E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300850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9289E-B6EA-47D9-8F06-1DEAE84986E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171151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9289E-B6EA-47D9-8F06-1DEAE84986E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23246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9289E-B6EA-47D9-8F06-1DEAE84986E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153774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9289E-B6EA-47D9-8F06-1DEAE84986EC}"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392825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9289E-B6EA-47D9-8F06-1DEAE84986EC}"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244715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9289E-B6EA-47D9-8F06-1DEAE84986EC}"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77044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9289E-B6EA-47D9-8F06-1DEAE84986EC}"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391854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9289E-B6EA-47D9-8F06-1DEAE84986EC}"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51307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9289E-B6EA-47D9-8F06-1DEAE84986EC}"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3F4-46EC-4F89-9AC0-2190F0DCCE66}" type="slidenum">
              <a:rPr lang="en-US" smtClean="0"/>
              <a:t>‹#›</a:t>
            </a:fld>
            <a:endParaRPr lang="en-US"/>
          </a:p>
        </p:txBody>
      </p:sp>
    </p:spTree>
    <p:extLst>
      <p:ext uri="{BB962C8B-B14F-4D97-AF65-F5344CB8AC3E}">
        <p14:creationId xmlns:p14="http://schemas.microsoft.com/office/powerpoint/2010/main" val="226429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289E-B6EA-47D9-8F06-1DEAE84986EC}"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9A3F4-46EC-4F89-9AC0-2190F0DCCE66}" type="slidenum">
              <a:rPr lang="en-US" smtClean="0"/>
              <a:t>‹#›</a:t>
            </a:fld>
            <a:endParaRPr lang="en-US"/>
          </a:p>
        </p:txBody>
      </p:sp>
    </p:spTree>
    <p:extLst>
      <p:ext uri="{BB962C8B-B14F-4D97-AF65-F5344CB8AC3E}">
        <p14:creationId xmlns:p14="http://schemas.microsoft.com/office/powerpoint/2010/main" val="117087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fi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diagramLayout" Target="../diagrams/layout5.xml"/><Relationship Id="rId7" Type="http://schemas.openxmlformats.org/officeDocument/2006/relationships/image" Target="../media/image33.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6.jfif"/><Relationship Id="rId4" Type="http://schemas.openxmlformats.org/officeDocument/2006/relationships/diagramQuickStyle" Target="../diagrams/quickStyle5.xml"/><Relationship Id="rId9" Type="http://schemas.openxmlformats.org/officeDocument/2006/relationships/image" Target="../media/image35.jfif"/></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f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0"/>
            <a:ext cx="12194721" cy="6856470"/>
          </a:xfrm>
          <a:prstGeom prst="rect">
            <a:avLst/>
          </a:prstGeom>
        </p:spPr>
      </p:pic>
      <p:sp>
        <p:nvSpPr>
          <p:cNvPr id="6" name="TextBox 5"/>
          <p:cNvSpPr txBox="1"/>
          <p:nvPr/>
        </p:nvSpPr>
        <p:spPr>
          <a:xfrm>
            <a:off x="0" y="305833"/>
            <a:ext cx="12192000" cy="6247864"/>
          </a:xfrm>
          <a:prstGeom prst="rect">
            <a:avLst/>
          </a:prstGeom>
          <a:noFill/>
        </p:spPr>
        <p:txBody>
          <a:bodyPr wrap="square" rtlCol="0">
            <a:spAutoFit/>
          </a:bodyPr>
          <a:lstStyle/>
          <a:p>
            <a:r>
              <a:rPr lang="bn-IN" sz="40000" b="1" dirty="0" smtClean="0">
                <a:ln w="57150">
                  <a:solidFill>
                    <a:schemeClr val="bg1"/>
                  </a:solidFill>
                </a:ln>
                <a:solidFill>
                  <a:srgbClr val="C00000"/>
                </a:solidFill>
                <a:latin typeface="NikoshBAN" panose="02000000000000000000" pitchFamily="2" charset="0"/>
                <a:cs typeface="NikoshBAN" panose="02000000000000000000" pitchFamily="2" charset="0"/>
              </a:rPr>
              <a:t>স্বাগতম</a:t>
            </a:r>
            <a:endParaRPr lang="en-US" sz="40000" b="1" dirty="0">
              <a:ln w="57150">
                <a:solidFill>
                  <a:schemeClr val="bg1"/>
                </a:solidFill>
              </a:ln>
              <a:solidFill>
                <a:srgbClr val="C0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0635"/>
          <a:stretch/>
        </p:blipFill>
        <p:spPr>
          <a:xfrm>
            <a:off x="-257175" y="-85725"/>
            <a:ext cx="6273117" cy="755391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635"/>
          <a:stretch/>
        </p:blipFill>
        <p:spPr>
          <a:xfrm>
            <a:off x="6015942" y="-85725"/>
            <a:ext cx="6704346" cy="7553918"/>
          </a:xfrm>
          <a:prstGeom prst="rect">
            <a:avLst/>
          </a:prstGeom>
        </p:spPr>
      </p:pic>
    </p:spTree>
    <p:extLst>
      <p:ext uri="{BB962C8B-B14F-4D97-AF65-F5344CB8AC3E}">
        <p14:creationId xmlns:p14="http://schemas.microsoft.com/office/powerpoint/2010/main" val="162992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9167E-6 -4.44444E-6 L -0.49297 -4.44444E-6 " pathEditMode="relative" rAng="0" ptsTypes="AA">
                                      <p:cBhvr>
                                        <p:cTn id="6" dur="3000" fill="hold"/>
                                        <p:tgtEl>
                                          <p:spTgt spid="4"/>
                                        </p:tgtEl>
                                        <p:attrNameLst>
                                          <p:attrName>ppt_x</p:attrName>
                                          <p:attrName>ppt_y</p:attrName>
                                        </p:attrNameLst>
                                      </p:cBhvr>
                                      <p:rCtr x="-24648" y="0"/>
                                    </p:animMotion>
                                  </p:childTnLst>
                                </p:cTn>
                              </p:par>
                              <p:par>
                                <p:cTn id="7" presetID="35" presetClass="path" presetSubtype="0" accel="50000" decel="50000" fill="hold" nodeType="withEffect">
                                  <p:stCondLst>
                                    <p:cond delay="0"/>
                                  </p:stCondLst>
                                  <p:childTnLst>
                                    <p:animMotion origin="layout" path="M 2.08333E-7 -4.44444E-6 L 0.50573 -4.44444E-6 " pathEditMode="relative" rAng="0" ptsTypes="AA">
                                      <p:cBhvr>
                                        <p:cTn id="8" dur="3000" fill="hold"/>
                                        <p:tgtEl>
                                          <p:spTgt spid="5"/>
                                        </p:tgtEl>
                                        <p:attrNameLst>
                                          <p:attrName>ppt_x</p:attrName>
                                          <p:attrName>ppt_y</p:attrName>
                                        </p:attrNameLst>
                                      </p:cBhvr>
                                      <p:rCtr x="252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69026783"/>
              </p:ext>
            </p:extLst>
          </p:nvPr>
        </p:nvGraphicFramePr>
        <p:xfrm>
          <a:off x="1600200" y="76200"/>
          <a:ext cx="899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83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7C2CDA43-B8CF-4961-8D15-CD31438CD287}"/>
                                            </p:graphicEl>
                                          </p:spTgt>
                                        </p:tgtEl>
                                        <p:attrNameLst>
                                          <p:attrName>style.visibility</p:attrName>
                                        </p:attrNameLst>
                                      </p:cBhvr>
                                      <p:to>
                                        <p:strVal val="visible"/>
                                      </p:to>
                                    </p:set>
                                    <p:anim calcmode="lin" valueType="num">
                                      <p:cBhvr>
                                        <p:cTn id="7" dur="500" fill="hold"/>
                                        <p:tgtEl>
                                          <p:spTgt spid="2">
                                            <p:graphicEl>
                                              <a:dgm id="{7C2CDA43-B8CF-4961-8D15-CD31438CD287}"/>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7C2CDA43-B8CF-4961-8D15-CD31438CD287}"/>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7C2CDA43-B8CF-4961-8D15-CD31438CD28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F56EA523-E9D2-4826-8CD6-0EFC966E8C12}"/>
                                            </p:graphicEl>
                                          </p:spTgt>
                                        </p:tgtEl>
                                        <p:attrNameLst>
                                          <p:attrName>style.visibility</p:attrName>
                                        </p:attrNameLst>
                                      </p:cBhvr>
                                      <p:to>
                                        <p:strVal val="visible"/>
                                      </p:to>
                                    </p:set>
                                    <p:anim calcmode="lin" valueType="num">
                                      <p:cBhvr>
                                        <p:cTn id="14" dur="500" fill="hold"/>
                                        <p:tgtEl>
                                          <p:spTgt spid="2">
                                            <p:graphicEl>
                                              <a:dgm id="{F56EA523-E9D2-4826-8CD6-0EFC966E8C12}"/>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F56EA523-E9D2-4826-8CD6-0EFC966E8C12}"/>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F56EA523-E9D2-4826-8CD6-0EFC966E8C12}"/>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3500223B-6B4A-40D2-81D2-69E61C1BD391}"/>
                                            </p:graphicEl>
                                          </p:spTgt>
                                        </p:tgtEl>
                                        <p:attrNameLst>
                                          <p:attrName>style.visibility</p:attrName>
                                        </p:attrNameLst>
                                      </p:cBhvr>
                                      <p:to>
                                        <p:strVal val="visible"/>
                                      </p:to>
                                    </p:set>
                                    <p:anim calcmode="lin" valueType="num">
                                      <p:cBhvr>
                                        <p:cTn id="19" dur="500" fill="hold"/>
                                        <p:tgtEl>
                                          <p:spTgt spid="2">
                                            <p:graphicEl>
                                              <a:dgm id="{3500223B-6B4A-40D2-81D2-69E61C1BD391}"/>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3500223B-6B4A-40D2-81D2-69E61C1BD391}"/>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3500223B-6B4A-40D2-81D2-69E61C1BD39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D0F2ECA8-3FB5-48FB-8E28-58C0580A85A4}"/>
                                            </p:graphicEl>
                                          </p:spTgt>
                                        </p:tgtEl>
                                        <p:attrNameLst>
                                          <p:attrName>style.visibility</p:attrName>
                                        </p:attrNameLst>
                                      </p:cBhvr>
                                      <p:to>
                                        <p:strVal val="visible"/>
                                      </p:to>
                                    </p:set>
                                    <p:anim calcmode="lin" valueType="num">
                                      <p:cBhvr>
                                        <p:cTn id="26" dur="500" fill="hold"/>
                                        <p:tgtEl>
                                          <p:spTgt spid="2">
                                            <p:graphicEl>
                                              <a:dgm id="{D0F2ECA8-3FB5-48FB-8E28-58C0580A85A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D0F2ECA8-3FB5-48FB-8E28-58C0580A85A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D0F2ECA8-3FB5-48FB-8E28-58C0580A85A4}"/>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2211E1DC-54BB-4E36-A99F-F34F7B703C34}"/>
                                            </p:graphicEl>
                                          </p:spTgt>
                                        </p:tgtEl>
                                        <p:attrNameLst>
                                          <p:attrName>style.visibility</p:attrName>
                                        </p:attrNameLst>
                                      </p:cBhvr>
                                      <p:to>
                                        <p:strVal val="visible"/>
                                      </p:to>
                                    </p:set>
                                    <p:anim calcmode="lin" valueType="num">
                                      <p:cBhvr>
                                        <p:cTn id="31" dur="500" fill="hold"/>
                                        <p:tgtEl>
                                          <p:spTgt spid="2">
                                            <p:graphicEl>
                                              <a:dgm id="{2211E1DC-54BB-4E36-A99F-F34F7B703C3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2211E1DC-54BB-4E36-A99F-F34F7B703C3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2211E1DC-54BB-4E36-A99F-F34F7B703C3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6F499A37-2A28-4192-A900-EC05F3A18D19}"/>
                                            </p:graphicEl>
                                          </p:spTgt>
                                        </p:tgtEl>
                                        <p:attrNameLst>
                                          <p:attrName>style.visibility</p:attrName>
                                        </p:attrNameLst>
                                      </p:cBhvr>
                                      <p:to>
                                        <p:strVal val="visible"/>
                                      </p:to>
                                    </p:set>
                                    <p:anim calcmode="lin" valueType="num">
                                      <p:cBhvr>
                                        <p:cTn id="38" dur="500" fill="hold"/>
                                        <p:tgtEl>
                                          <p:spTgt spid="2">
                                            <p:graphicEl>
                                              <a:dgm id="{6F499A37-2A28-4192-A900-EC05F3A18D19}"/>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F499A37-2A28-4192-A900-EC05F3A18D19}"/>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F499A37-2A28-4192-A900-EC05F3A18D19}"/>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CFE7EF59-8361-40AD-8DD7-B25BB27DE1B4}"/>
                                            </p:graphicEl>
                                          </p:spTgt>
                                        </p:tgtEl>
                                        <p:attrNameLst>
                                          <p:attrName>style.visibility</p:attrName>
                                        </p:attrNameLst>
                                      </p:cBhvr>
                                      <p:to>
                                        <p:strVal val="visible"/>
                                      </p:to>
                                    </p:set>
                                    <p:anim calcmode="lin" valueType="num">
                                      <p:cBhvr>
                                        <p:cTn id="43" dur="500" fill="hold"/>
                                        <p:tgtEl>
                                          <p:spTgt spid="2">
                                            <p:graphicEl>
                                              <a:dgm id="{CFE7EF59-8361-40AD-8DD7-B25BB27DE1B4}"/>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CFE7EF59-8361-40AD-8DD7-B25BB27DE1B4}"/>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CFE7EF59-8361-40AD-8DD7-B25BB27DE1B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9FE611DA-77F6-473F-A27B-B4B2D57827A4}"/>
                                            </p:graphicEl>
                                          </p:spTgt>
                                        </p:tgtEl>
                                        <p:attrNameLst>
                                          <p:attrName>style.visibility</p:attrName>
                                        </p:attrNameLst>
                                      </p:cBhvr>
                                      <p:to>
                                        <p:strVal val="visible"/>
                                      </p:to>
                                    </p:set>
                                    <p:anim calcmode="lin" valueType="num">
                                      <p:cBhvr>
                                        <p:cTn id="50" dur="500" fill="hold"/>
                                        <p:tgtEl>
                                          <p:spTgt spid="2">
                                            <p:graphicEl>
                                              <a:dgm id="{9FE611DA-77F6-473F-A27B-B4B2D57827A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9FE611DA-77F6-473F-A27B-B4B2D57827A4}"/>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9FE611DA-77F6-473F-A27B-B4B2D57827A4}"/>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BD1DA501-3C66-436A-9301-E593BBEC570B}"/>
                                            </p:graphicEl>
                                          </p:spTgt>
                                        </p:tgtEl>
                                        <p:attrNameLst>
                                          <p:attrName>style.visibility</p:attrName>
                                        </p:attrNameLst>
                                      </p:cBhvr>
                                      <p:to>
                                        <p:strVal val="visible"/>
                                      </p:to>
                                    </p:set>
                                    <p:anim calcmode="lin" valueType="num">
                                      <p:cBhvr>
                                        <p:cTn id="55" dur="500" fill="hold"/>
                                        <p:tgtEl>
                                          <p:spTgt spid="2">
                                            <p:graphicEl>
                                              <a:dgm id="{BD1DA501-3C66-436A-9301-E593BBEC570B}"/>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BD1DA501-3C66-436A-9301-E593BBEC570B}"/>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BD1DA501-3C66-436A-9301-E593BBEC57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35" y="1683971"/>
            <a:ext cx="3025435" cy="25250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044" y="1866748"/>
            <a:ext cx="2827545" cy="22455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264" y="1683971"/>
            <a:ext cx="3496086" cy="2611074"/>
          </a:xfrm>
          <a:prstGeom prst="rect">
            <a:avLst/>
          </a:prstGeom>
        </p:spPr>
      </p:pic>
      <p:sp>
        <p:nvSpPr>
          <p:cNvPr id="6" name="Rectangle 5"/>
          <p:cNvSpPr/>
          <p:nvPr/>
        </p:nvSpPr>
        <p:spPr>
          <a:xfrm>
            <a:off x="981617" y="189574"/>
            <a:ext cx="8839200" cy="1219200"/>
          </a:xfrm>
          <a:prstGeom prst="rect">
            <a:avLst/>
          </a:prstGeom>
          <a:solidFill>
            <a:schemeClr val="bg2"/>
          </a:solidFill>
          <a:ln w="76200">
            <a:solidFill>
              <a:srgbClr val="C0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4800" b="1" dirty="0" smtClean="0">
                <a:solidFill>
                  <a:schemeClr val="accent3">
                    <a:lumMod val="10000"/>
                  </a:schemeClr>
                </a:solidFill>
                <a:latin typeface="NikoshBAN" panose="02000000000000000000" pitchFamily="2" charset="0"/>
                <a:cs typeface="NikoshBAN" panose="02000000000000000000" pitchFamily="2" charset="0"/>
              </a:rPr>
              <a:t>ছবিগুলো দেখ এবং চিন্তা কর</a:t>
            </a:r>
            <a:endParaRPr lang="en-US" sz="4800" b="1" dirty="0">
              <a:solidFill>
                <a:schemeClr val="accent3">
                  <a:lumMod val="10000"/>
                </a:schemeClr>
              </a:solidFill>
              <a:latin typeface="NikoshBAN" panose="02000000000000000000" pitchFamily="2" charset="0"/>
              <a:cs typeface="NikoshBAN" panose="02000000000000000000" pitchFamily="2" charset="0"/>
            </a:endParaRPr>
          </a:p>
        </p:txBody>
      </p:sp>
      <p:sp>
        <p:nvSpPr>
          <p:cNvPr id="7" name="Rectangle 6"/>
          <p:cNvSpPr/>
          <p:nvPr/>
        </p:nvSpPr>
        <p:spPr>
          <a:xfrm>
            <a:off x="182881" y="5020887"/>
            <a:ext cx="11837324" cy="1680959"/>
          </a:xfrm>
          <a:prstGeom prst="rect">
            <a:avLst/>
          </a:prstGeom>
          <a:ln w="76200">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3600" dirty="0" smtClean="0">
                <a:solidFill>
                  <a:schemeClr val="accent3">
                    <a:lumMod val="10000"/>
                  </a:schemeClr>
                </a:solidFill>
                <a:latin typeface="NikoshBAN" panose="02000000000000000000" pitchFamily="2" charset="0"/>
                <a:cs typeface="NikoshBAN" panose="02000000000000000000" pitchFamily="2" charset="0"/>
              </a:rPr>
              <a:t>কম্পিউটার ভাইরাস,ওয়ার্ম, ট্রোজান হর্সেস,রুটকিটস,কিলগার, ডায়ালার, স্পাইওয়্যার, এডওয়্যার প্রভৃতি ম্যালওয়্যারের অন্তর্ভুক্ত। ক্ষতিকর সফটওয়্যারের মধ্যে ট্রোজান হর্স বা ওয়ার্মের সংখ্যা ভাইরাসের চেয়ে বেশি।</a:t>
            </a:r>
            <a:endParaRPr lang="en-US" sz="3600" dirty="0">
              <a:solidFill>
                <a:schemeClr val="accent3">
                  <a:lumMod val="1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279821" y="4161076"/>
            <a:ext cx="3442096" cy="646331"/>
          </a:xfrm>
          <a:prstGeom prst="rect">
            <a:avLst/>
          </a:prstGeom>
          <a:solidFill>
            <a:schemeClr val="accent3">
              <a:lumMod val="75000"/>
            </a:schemeClr>
          </a:solidFill>
          <a:ln w="57150">
            <a:solidFill>
              <a:srgbClr val="C0000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কম্পিউটার ভাইরাস</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4452527" y="4173578"/>
            <a:ext cx="3223907" cy="646331"/>
          </a:xfrm>
          <a:prstGeom prst="rect">
            <a:avLst/>
          </a:prstGeom>
          <a:solidFill>
            <a:schemeClr val="accent3">
              <a:lumMod val="75000"/>
            </a:schemeClr>
          </a:solidFill>
          <a:ln w="57150">
            <a:solidFill>
              <a:srgbClr val="C0000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ট্রোজান হর্সেস</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8190913" y="4161076"/>
            <a:ext cx="3613160" cy="646331"/>
          </a:xfrm>
          <a:prstGeom prst="rect">
            <a:avLst/>
          </a:prstGeom>
          <a:solidFill>
            <a:schemeClr val="accent3">
              <a:lumMod val="75000"/>
            </a:schemeClr>
          </a:solidFill>
          <a:ln w="57150">
            <a:solidFill>
              <a:srgbClr val="C0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ওয়ার্ম</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39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666758"/>
              </p:ext>
            </p:extLst>
          </p:nvPr>
        </p:nvGraphicFramePr>
        <p:xfrm>
          <a:off x="1600200" y="76200"/>
          <a:ext cx="8991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111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graphicEl>
                                              <a:dgm id="{3D9F0C2A-0AAF-4517-8464-69D576C64AB4}"/>
                                            </p:graphicEl>
                                          </p:spTgt>
                                        </p:tgtEl>
                                        <p:attrNameLst>
                                          <p:attrName>style.visibility</p:attrName>
                                        </p:attrNameLst>
                                      </p:cBhvr>
                                      <p:to>
                                        <p:strVal val="visible"/>
                                      </p:to>
                                    </p:set>
                                    <p:anim calcmode="lin" valueType="num">
                                      <p:cBhvr>
                                        <p:cTn id="7" dur="500" decel="50000" fill="hold">
                                          <p:stCondLst>
                                            <p:cond delay="0"/>
                                          </p:stCondLst>
                                        </p:cTn>
                                        <p:tgtEl>
                                          <p:spTgt spid="2">
                                            <p:graphicEl>
                                              <a:dgm id="{3D9F0C2A-0AAF-4517-8464-69D576C64AB4}"/>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graphicEl>
                                              <a:dgm id="{3D9F0C2A-0AAF-4517-8464-69D576C64AB4}"/>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graphicEl>
                                              <a:dgm id="{3D9F0C2A-0AAF-4517-8464-69D576C64AB4}"/>
                                            </p:graphicEl>
                                          </p:spTgt>
                                        </p:tgtEl>
                                        <p:attrNameLst>
                                          <p:attrName>ppt_w</p:attrName>
                                        </p:attrNameLst>
                                      </p:cBhvr>
                                      <p:tavLst>
                                        <p:tav tm="0">
                                          <p:val>
                                            <p:strVal val="#ppt_w*.05"/>
                                          </p:val>
                                        </p:tav>
                                        <p:tav tm="100000">
                                          <p:val>
                                            <p:strVal val="#ppt_w"/>
                                          </p:val>
                                        </p:tav>
                                      </p:tavLst>
                                    </p:anim>
                                    <p:anim calcmode="lin" valueType="num">
                                      <p:cBhvr>
                                        <p:cTn id="10" dur="1000" fill="hold"/>
                                        <p:tgtEl>
                                          <p:spTgt spid="2">
                                            <p:graphicEl>
                                              <a:dgm id="{3D9F0C2A-0AAF-4517-8464-69D576C64AB4}"/>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graphicEl>
                                              <a:dgm id="{3D9F0C2A-0AAF-4517-8464-69D576C64AB4}"/>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graphicEl>
                                              <a:dgm id="{3D9F0C2A-0AAF-4517-8464-69D576C64AB4}"/>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graphicEl>
                                              <a:dgm id="{3D9F0C2A-0AAF-4517-8464-69D576C64AB4}"/>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graphicEl>
                                              <a:dgm id="{3D9F0C2A-0AAF-4517-8464-69D576C64AB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graphicEl>
                                              <a:dgm id="{59DE09AD-1D50-488B-B120-37A41EF4D999}"/>
                                            </p:graphicEl>
                                          </p:spTgt>
                                        </p:tgtEl>
                                        <p:attrNameLst>
                                          <p:attrName>style.visibility</p:attrName>
                                        </p:attrNameLst>
                                      </p:cBhvr>
                                      <p:to>
                                        <p:strVal val="visible"/>
                                      </p:to>
                                    </p:set>
                                    <p:anim calcmode="lin" valueType="num">
                                      <p:cBhvr>
                                        <p:cTn id="19" dur="500" decel="50000" fill="hold">
                                          <p:stCondLst>
                                            <p:cond delay="0"/>
                                          </p:stCondLst>
                                        </p:cTn>
                                        <p:tgtEl>
                                          <p:spTgt spid="2">
                                            <p:graphicEl>
                                              <a:dgm id="{59DE09AD-1D50-488B-B120-37A41EF4D999}"/>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graphicEl>
                                              <a:dgm id="{59DE09AD-1D50-488B-B120-37A41EF4D999}"/>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graphicEl>
                                              <a:dgm id="{59DE09AD-1D50-488B-B120-37A41EF4D999}"/>
                                            </p:graphicEl>
                                          </p:spTgt>
                                        </p:tgtEl>
                                        <p:attrNameLst>
                                          <p:attrName>ppt_w</p:attrName>
                                        </p:attrNameLst>
                                      </p:cBhvr>
                                      <p:tavLst>
                                        <p:tav tm="0">
                                          <p:val>
                                            <p:strVal val="#ppt_w*.05"/>
                                          </p:val>
                                        </p:tav>
                                        <p:tav tm="100000">
                                          <p:val>
                                            <p:strVal val="#ppt_w"/>
                                          </p:val>
                                        </p:tav>
                                      </p:tavLst>
                                    </p:anim>
                                    <p:anim calcmode="lin" valueType="num">
                                      <p:cBhvr>
                                        <p:cTn id="22" dur="1000" fill="hold"/>
                                        <p:tgtEl>
                                          <p:spTgt spid="2">
                                            <p:graphicEl>
                                              <a:dgm id="{59DE09AD-1D50-488B-B120-37A41EF4D999}"/>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graphicEl>
                                              <a:dgm id="{59DE09AD-1D50-488B-B120-37A41EF4D999}"/>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graphicEl>
                                              <a:dgm id="{59DE09AD-1D50-488B-B120-37A41EF4D999}"/>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graphicEl>
                                              <a:dgm id="{59DE09AD-1D50-488B-B120-37A41EF4D999}"/>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graphicEl>
                                              <a:dgm id="{59DE09AD-1D50-488B-B120-37A41EF4D999}"/>
                                            </p:graphicEl>
                                          </p:spTgt>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2">
                                            <p:graphicEl>
                                              <a:dgm id="{B2D5F744-4D8E-4B66-8FA6-FDC4F1A4675E}"/>
                                            </p:graphicEl>
                                          </p:spTgt>
                                        </p:tgtEl>
                                        <p:attrNameLst>
                                          <p:attrName>style.visibility</p:attrName>
                                        </p:attrNameLst>
                                      </p:cBhvr>
                                      <p:to>
                                        <p:strVal val="visible"/>
                                      </p:to>
                                    </p:set>
                                    <p:anim calcmode="lin" valueType="num">
                                      <p:cBhvr>
                                        <p:cTn id="29" dur="500" decel="50000" fill="hold">
                                          <p:stCondLst>
                                            <p:cond delay="0"/>
                                          </p:stCondLst>
                                        </p:cTn>
                                        <p:tgtEl>
                                          <p:spTgt spid="2">
                                            <p:graphicEl>
                                              <a:dgm id="{B2D5F744-4D8E-4B66-8FA6-FDC4F1A4675E}"/>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graphicEl>
                                              <a:dgm id="{B2D5F744-4D8E-4B66-8FA6-FDC4F1A4675E}"/>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graphicEl>
                                              <a:dgm id="{B2D5F744-4D8E-4B66-8FA6-FDC4F1A4675E}"/>
                                            </p:graphicEl>
                                          </p:spTgt>
                                        </p:tgtEl>
                                        <p:attrNameLst>
                                          <p:attrName>ppt_w</p:attrName>
                                        </p:attrNameLst>
                                      </p:cBhvr>
                                      <p:tavLst>
                                        <p:tav tm="0">
                                          <p:val>
                                            <p:strVal val="#ppt_w*.05"/>
                                          </p:val>
                                        </p:tav>
                                        <p:tav tm="100000">
                                          <p:val>
                                            <p:strVal val="#ppt_w"/>
                                          </p:val>
                                        </p:tav>
                                      </p:tavLst>
                                    </p:anim>
                                    <p:anim calcmode="lin" valueType="num">
                                      <p:cBhvr>
                                        <p:cTn id="32" dur="1000" fill="hold"/>
                                        <p:tgtEl>
                                          <p:spTgt spid="2">
                                            <p:graphicEl>
                                              <a:dgm id="{B2D5F744-4D8E-4B66-8FA6-FDC4F1A4675E}"/>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graphicEl>
                                              <a:dgm id="{B2D5F744-4D8E-4B66-8FA6-FDC4F1A4675E}"/>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graphicEl>
                                              <a:dgm id="{B2D5F744-4D8E-4B66-8FA6-FDC4F1A4675E}"/>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graphicEl>
                                              <a:dgm id="{B2D5F744-4D8E-4B66-8FA6-FDC4F1A4675E}"/>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graphicEl>
                                              <a:dgm id="{B2D5F744-4D8E-4B66-8FA6-FDC4F1A4675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
                                            <p:graphicEl>
                                              <a:dgm id="{41D5B27F-0EFC-40DD-B203-1E16080041C1}"/>
                                            </p:graphicEl>
                                          </p:spTgt>
                                        </p:tgtEl>
                                        <p:attrNameLst>
                                          <p:attrName>style.visibility</p:attrName>
                                        </p:attrNameLst>
                                      </p:cBhvr>
                                      <p:to>
                                        <p:strVal val="visible"/>
                                      </p:to>
                                    </p:set>
                                    <p:anim calcmode="lin" valueType="num">
                                      <p:cBhvr>
                                        <p:cTn id="41" dur="500" decel="50000" fill="hold">
                                          <p:stCondLst>
                                            <p:cond delay="0"/>
                                          </p:stCondLst>
                                        </p:cTn>
                                        <p:tgtEl>
                                          <p:spTgt spid="2">
                                            <p:graphicEl>
                                              <a:dgm id="{41D5B27F-0EFC-40DD-B203-1E16080041C1}"/>
                                            </p:graphic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
                                            <p:graphicEl>
                                              <a:dgm id="{41D5B27F-0EFC-40DD-B203-1E16080041C1}"/>
                                            </p:graphic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
                                            <p:graphicEl>
                                              <a:dgm id="{41D5B27F-0EFC-40DD-B203-1E16080041C1}"/>
                                            </p:graphicEl>
                                          </p:spTgt>
                                        </p:tgtEl>
                                        <p:attrNameLst>
                                          <p:attrName>ppt_w</p:attrName>
                                        </p:attrNameLst>
                                      </p:cBhvr>
                                      <p:tavLst>
                                        <p:tav tm="0">
                                          <p:val>
                                            <p:strVal val="#ppt_w*.05"/>
                                          </p:val>
                                        </p:tav>
                                        <p:tav tm="100000">
                                          <p:val>
                                            <p:strVal val="#ppt_w"/>
                                          </p:val>
                                        </p:tav>
                                      </p:tavLst>
                                    </p:anim>
                                    <p:anim calcmode="lin" valueType="num">
                                      <p:cBhvr>
                                        <p:cTn id="44" dur="1000" fill="hold"/>
                                        <p:tgtEl>
                                          <p:spTgt spid="2">
                                            <p:graphicEl>
                                              <a:dgm id="{41D5B27F-0EFC-40DD-B203-1E16080041C1}"/>
                                            </p:graphic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
                                            <p:graphicEl>
                                              <a:dgm id="{41D5B27F-0EFC-40DD-B203-1E16080041C1}"/>
                                            </p:graphic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
                                            <p:graphicEl>
                                              <a:dgm id="{41D5B27F-0EFC-40DD-B203-1E16080041C1}"/>
                                            </p:graphic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
                                            <p:graphicEl>
                                              <a:dgm id="{41D5B27F-0EFC-40DD-B203-1E16080041C1}"/>
                                            </p:graphic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
                                            <p:graphicEl>
                                              <a:dgm id="{41D5B27F-0EFC-40DD-B203-1E16080041C1}"/>
                                            </p:graphicEl>
                                          </p:spTgt>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
                                            <p:graphicEl>
                                              <a:dgm id="{59342146-FB78-480E-859F-F7AAC625884A}"/>
                                            </p:graphicEl>
                                          </p:spTgt>
                                        </p:tgtEl>
                                        <p:attrNameLst>
                                          <p:attrName>style.visibility</p:attrName>
                                        </p:attrNameLst>
                                      </p:cBhvr>
                                      <p:to>
                                        <p:strVal val="visible"/>
                                      </p:to>
                                    </p:set>
                                    <p:anim calcmode="lin" valueType="num">
                                      <p:cBhvr>
                                        <p:cTn id="51" dur="500" decel="50000" fill="hold">
                                          <p:stCondLst>
                                            <p:cond delay="0"/>
                                          </p:stCondLst>
                                        </p:cTn>
                                        <p:tgtEl>
                                          <p:spTgt spid="2">
                                            <p:graphicEl>
                                              <a:dgm id="{59342146-FB78-480E-859F-F7AAC625884A}"/>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graphicEl>
                                              <a:dgm id="{59342146-FB78-480E-859F-F7AAC625884A}"/>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graphicEl>
                                              <a:dgm id="{59342146-FB78-480E-859F-F7AAC625884A}"/>
                                            </p:graphicEl>
                                          </p:spTgt>
                                        </p:tgtEl>
                                        <p:attrNameLst>
                                          <p:attrName>ppt_w</p:attrName>
                                        </p:attrNameLst>
                                      </p:cBhvr>
                                      <p:tavLst>
                                        <p:tav tm="0">
                                          <p:val>
                                            <p:strVal val="#ppt_w*.05"/>
                                          </p:val>
                                        </p:tav>
                                        <p:tav tm="100000">
                                          <p:val>
                                            <p:strVal val="#ppt_w"/>
                                          </p:val>
                                        </p:tav>
                                      </p:tavLst>
                                    </p:anim>
                                    <p:anim calcmode="lin" valueType="num">
                                      <p:cBhvr>
                                        <p:cTn id="54" dur="1000" fill="hold"/>
                                        <p:tgtEl>
                                          <p:spTgt spid="2">
                                            <p:graphicEl>
                                              <a:dgm id="{59342146-FB78-480E-859F-F7AAC625884A}"/>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graphicEl>
                                              <a:dgm id="{59342146-FB78-480E-859F-F7AAC625884A}"/>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graphicEl>
                                              <a:dgm id="{59342146-FB78-480E-859F-F7AAC625884A}"/>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graphicEl>
                                              <a:dgm id="{59342146-FB78-480E-859F-F7AAC625884A}"/>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
                                            <p:graphicEl>
                                              <a:dgm id="{59342146-FB78-480E-859F-F7AAC625884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2">
                                            <p:graphicEl>
                                              <a:dgm id="{D838D7B0-06D6-4E8A-A13E-689A2A34EB81}"/>
                                            </p:graphicEl>
                                          </p:spTgt>
                                        </p:tgtEl>
                                        <p:attrNameLst>
                                          <p:attrName>style.visibility</p:attrName>
                                        </p:attrNameLst>
                                      </p:cBhvr>
                                      <p:to>
                                        <p:strVal val="visible"/>
                                      </p:to>
                                    </p:set>
                                    <p:anim calcmode="lin" valueType="num">
                                      <p:cBhvr>
                                        <p:cTn id="63" dur="500" decel="50000" fill="hold">
                                          <p:stCondLst>
                                            <p:cond delay="0"/>
                                          </p:stCondLst>
                                        </p:cTn>
                                        <p:tgtEl>
                                          <p:spTgt spid="2">
                                            <p:graphicEl>
                                              <a:dgm id="{D838D7B0-06D6-4E8A-A13E-689A2A34EB81}"/>
                                            </p:graphic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2">
                                            <p:graphicEl>
                                              <a:dgm id="{D838D7B0-06D6-4E8A-A13E-689A2A34EB81}"/>
                                            </p:graphic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2">
                                            <p:graphicEl>
                                              <a:dgm id="{D838D7B0-06D6-4E8A-A13E-689A2A34EB81}"/>
                                            </p:graphicEl>
                                          </p:spTgt>
                                        </p:tgtEl>
                                        <p:attrNameLst>
                                          <p:attrName>ppt_w</p:attrName>
                                        </p:attrNameLst>
                                      </p:cBhvr>
                                      <p:tavLst>
                                        <p:tav tm="0">
                                          <p:val>
                                            <p:strVal val="#ppt_w*.05"/>
                                          </p:val>
                                        </p:tav>
                                        <p:tav tm="100000">
                                          <p:val>
                                            <p:strVal val="#ppt_w"/>
                                          </p:val>
                                        </p:tav>
                                      </p:tavLst>
                                    </p:anim>
                                    <p:anim calcmode="lin" valueType="num">
                                      <p:cBhvr>
                                        <p:cTn id="66" dur="1000" fill="hold"/>
                                        <p:tgtEl>
                                          <p:spTgt spid="2">
                                            <p:graphicEl>
                                              <a:dgm id="{D838D7B0-06D6-4E8A-A13E-689A2A34EB81}"/>
                                            </p:graphic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2">
                                            <p:graphicEl>
                                              <a:dgm id="{D838D7B0-06D6-4E8A-A13E-689A2A34EB81}"/>
                                            </p:graphic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2">
                                            <p:graphicEl>
                                              <a:dgm id="{D838D7B0-06D6-4E8A-A13E-689A2A34EB81}"/>
                                            </p:graphic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2">
                                            <p:graphicEl>
                                              <a:dgm id="{D838D7B0-06D6-4E8A-A13E-689A2A34EB81}"/>
                                            </p:graphic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2">
                                            <p:graphicEl>
                                              <a:dgm id="{D838D7B0-06D6-4E8A-A13E-689A2A34EB81}"/>
                                            </p:graphicEl>
                                          </p:spTgt>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2">
                                            <p:graphicEl>
                                              <a:dgm id="{E30F327D-E6F5-4EC3-B86D-FE54E1F21F46}"/>
                                            </p:graphicEl>
                                          </p:spTgt>
                                        </p:tgtEl>
                                        <p:attrNameLst>
                                          <p:attrName>style.visibility</p:attrName>
                                        </p:attrNameLst>
                                      </p:cBhvr>
                                      <p:to>
                                        <p:strVal val="visible"/>
                                      </p:to>
                                    </p:set>
                                    <p:anim calcmode="lin" valueType="num">
                                      <p:cBhvr>
                                        <p:cTn id="73" dur="500" decel="50000" fill="hold">
                                          <p:stCondLst>
                                            <p:cond delay="0"/>
                                          </p:stCondLst>
                                        </p:cTn>
                                        <p:tgtEl>
                                          <p:spTgt spid="2">
                                            <p:graphicEl>
                                              <a:dgm id="{E30F327D-E6F5-4EC3-B86D-FE54E1F21F46}"/>
                                            </p:graphic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2">
                                            <p:graphicEl>
                                              <a:dgm id="{E30F327D-E6F5-4EC3-B86D-FE54E1F21F46}"/>
                                            </p:graphic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2">
                                            <p:graphicEl>
                                              <a:dgm id="{E30F327D-E6F5-4EC3-B86D-FE54E1F21F46}"/>
                                            </p:graphicEl>
                                          </p:spTgt>
                                        </p:tgtEl>
                                        <p:attrNameLst>
                                          <p:attrName>ppt_w</p:attrName>
                                        </p:attrNameLst>
                                      </p:cBhvr>
                                      <p:tavLst>
                                        <p:tav tm="0">
                                          <p:val>
                                            <p:strVal val="#ppt_w*.05"/>
                                          </p:val>
                                        </p:tav>
                                        <p:tav tm="100000">
                                          <p:val>
                                            <p:strVal val="#ppt_w"/>
                                          </p:val>
                                        </p:tav>
                                      </p:tavLst>
                                    </p:anim>
                                    <p:anim calcmode="lin" valueType="num">
                                      <p:cBhvr>
                                        <p:cTn id="76" dur="1000" fill="hold"/>
                                        <p:tgtEl>
                                          <p:spTgt spid="2">
                                            <p:graphicEl>
                                              <a:dgm id="{E30F327D-E6F5-4EC3-B86D-FE54E1F21F46}"/>
                                            </p:graphic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2">
                                            <p:graphicEl>
                                              <a:dgm id="{E30F327D-E6F5-4EC3-B86D-FE54E1F21F46}"/>
                                            </p:graphic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2">
                                            <p:graphicEl>
                                              <a:dgm id="{E30F327D-E6F5-4EC3-B86D-FE54E1F21F46}"/>
                                            </p:graphic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2">
                                            <p:graphicEl>
                                              <a:dgm id="{E30F327D-E6F5-4EC3-B86D-FE54E1F21F46}"/>
                                            </p:graphic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2">
                                            <p:graphicEl>
                                              <a:dgm id="{E30F327D-E6F5-4EC3-B86D-FE54E1F21F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99474540"/>
              </p:ext>
            </p:extLst>
          </p:nvPr>
        </p:nvGraphicFramePr>
        <p:xfrm>
          <a:off x="1799303" y="228600"/>
          <a:ext cx="8610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549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graphicEl>
                                              <a:dgm id="{3D9F0C2A-0AAF-4517-8464-69D576C64AB4}"/>
                                            </p:graphicEl>
                                          </p:spTgt>
                                        </p:tgtEl>
                                        <p:attrNameLst>
                                          <p:attrName>style.visibility</p:attrName>
                                        </p:attrNameLst>
                                      </p:cBhvr>
                                      <p:to>
                                        <p:strVal val="visible"/>
                                      </p:to>
                                    </p:set>
                                    <p:anim calcmode="lin" valueType="num">
                                      <p:cBhvr>
                                        <p:cTn id="7" dur="500" decel="50000" fill="hold">
                                          <p:stCondLst>
                                            <p:cond delay="0"/>
                                          </p:stCondLst>
                                        </p:cTn>
                                        <p:tgtEl>
                                          <p:spTgt spid="2">
                                            <p:graphicEl>
                                              <a:dgm id="{3D9F0C2A-0AAF-4517-8464-69D576C64AB4}"/>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graphicEl>
                                              <a:dgm id="{3D9F0C2A-0AAF-4517-8464-69D576C64AB4}"/>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graphicEl>
                                              <a:dgm id="{3D9F0C2A-0AAF-4517-8464-69D576C64AB4}"/>
                                            </p:graphicEl>
                                          </p:spTgt>
                                        </p:tgtEl>
                                        <p:attrNameLst>
                                          <p:attrName>ppt_w</p:attrName>
                                        </p:attrNameLst>
                                      </p:cBhvr>
                                      <p:tavLst>
                                        <p:tav tm="0">
                                          <p:val>
                                            <p:strVal val="#ppt_w*.05"/>
                                          </p:val>
                                        </p:tav>
                                        <p:tav tm="100000">
                                          <p:val>
                                            <p:strVal val="#ppt_w"/>
                                          </p:val>
                                        </p:tav>
                                      </p:tavLst>
                                    </p:anim>
                                    <p:anim calcmode="lin" valueType="num">
                                      <p:cBhvr>
                                        <p:cTn id="10" dur="1000" fill="hold"/>
                                        <p:tgtEl>
                                          <p:spTgt spid="2">
                                            <p:graphicEl>
                                              <a:dgm id="{3D9F0C2A-0AAF-4517-8464-69D576C64AB4}"/>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graphicEl>
                                              <a:dgm id="{3D9F0C2A-0AAF-4517-8464-69D576C64AB4}"/>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graphicEl>
                                              <a:dgm id="{3D9F0C2A-0AAF-4517-8464-69D576C64AB4}"/>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graphicEl>
                                              <a:dgm id="{3D9F0C2A-0AAF-4517-8464-69D576C64AB4}"/>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graphicEl>
                                              <a:dgm id="{3D9F0C2A-0AAF-4517-8464-69D576C64AB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graphicEl>
                                              <a:dgm id="{59DE09AD-1D50-488B-B120-37A41EF4D999}"/>
                                            </p:graphicEl>
                                          </p:spTgt>
                                        </p:tgtEl>
                                        <p:attrNameLst>
                                          <p:attrName>style.visibility</p:attrName>
                                        </p:attrNameLst>
                                      </p:cBhvr>
                                      <p:to>
                                        <p:strVal val="visible"/>
                                      </p:to>
                                    </p:set>
                                    <p:anim calcmode="lin" valueType="num">
                                      <p:cBhvr>
                                        <p:cTn id="19" dur="500" decel="50000" fill="hold">
                                          <p:stCondLst>
                                            <p:cond delay="0"/>
                                          </p:stCondLst>
                                        </p:cTn>
                                        <p:tgtEl>
                                          <p:spTgt spid="2">
                                            <p:graphicEl>
                                              <a:dgm id="{59DE09AD-1D50-488B-B120-37A41EF4D999}"/>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graphicEl>
                                              <a:dgm id="{59DE09AD-1D50-488B-B120-37A41EF4D999}"/>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graphicEl>
                                              <a:dgm id="{59DE09AD-1D50-488B-B120-37A41EF4D999}"/>
                                            </p:graphicEl>
                                          </p:spTgt>
                                        </p:tgtEl>
                                        <p:attrNameLst>
                                          <p:attrName>ppt_w</p:attrName>
                                        </p:attrNameLst>
                                      </p:cBhvr>
                                      <p:tavLst>
                                        <p:tav tm="0">
                                          <p:val>
                                            <p:strVal val="#ppt_w*.05"/>
                                          </p:val>
                                        </p:tav>
                                        <p:tav tm="100000">
                                          <p:val>
                                            <p:strVal val="#ppt_w"/>
                                          </p:val>
                                        </p:tav>
                                      </p:tavLst>
                                    </p:anim>
                                    <p:anim calcmode="lin" valueType="num">
                                      <p:cBhvr>
                                        <p:cTn id="22" dur="1000" fill="hold"/>
                                        <p:tgtEl>
                                          <p:spTgt spid="2">
                                            <p:graphicEl>
                                              <a:dgm id="{59DE09AD-1D50-488B-B120-37A41EF4D999}"/>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graphicEl>
                                              <a:dgm id="{59DE09AD-1D50-488B-B120-37A41EF4D999}"/>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graphicEl>
                                              <a:dgm id="{59DE09AD-1D50-488B-B120-37A41EF4D999}"/>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graphicEl>
                                              <a:dgm id="{59DE09AD-1D50-488B-B120-37A41EF4D999}"/>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graphicEl>
                                              <a:dgm id="{59DE09AD-1D50-488B-B120-37A41EF4D999}"/>
                                            </p:graphicEl>
                                          </p:spTgt>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2">
                                            <p:graphicEl>
                                              <a:dgm id="{B2D5F744-4D8E-4B66-8FA6-FDC4F1A4675E}"/>
                                            </p:graphicEl>
                                          </p:spTgt>
                                        </p:tgtEl>
                                        <p:attrNameLst>
                                          <p:attrName>style.visibility</p:attrName>
                                        </p:attrNameLst>
                                      </p:cBhvr>
                                      <p:to>
                                        <p:strVal val="visible"/>
                                      </p:to>
                                    </p:set>
                                    <p:anim calcmode="lin" valueType="num">
                                      <p:cBhvr>
                                        <p:cTn id="29" dur="500" decel="50000" fill="hold">
                                          <p:stCondLst>
                                            <p:cond delay="0"/>
                                          </p:stCondLst>
                                        </p:cTn>
                                        <p:tgtEl>
                                          <p:spTgt spid="2">
                                            <p:graphicEl>
                                              <a:dgm id="{B2D5F744-4D8E-4B66-8FA6-FDC4F1A4675E}"/>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graphicEl>
                                              <a:dgm id="{B2D5F744-4D8E-4B66-8FA6-FDC4F1A4675E}"/>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graphicEl>
                                              <a:dgm id="{B2D5F744-4D8E-4B66-8FA6-FDC4F1A4675E}"/>
                                            </p:graphicEl>
                                          </p:spTgt>
                                        </p:tgtEl>
                                        <p:attrNameLst>
                                          <p:attrName>ppt_w</p:attrName>
                                        </p:attrNameLst>
                                      </p:cBhvr>
                                      <p:tavLst>
                                        <p:tav tm="0">
                                          <p:val>
                                            <p:strVal val="#ppt_w*.05"/>
                                          </p:val>
                                        </p:tav>
                                        <p:tav tm="100000">
                                          <p:val>
                                            <p:strVal val="#ppt_w"/>
                                          </p:val>
                                        </p:tav>
                                      </p:tavLst>
                                    </p:anim>
                                    <p:anim calcmode="lin" valueType="num">
                                      <p:cBhvr>
                                        <p:cTn id="32" dur="1000" fill="hold"/>
                                        <p:tgtEl>
                                          <p:spTgt spid="2">
                                            <p:graphicEl>
                                              <a:dgm id="{B2D5F744-4D8E-4B66-8FA6-FDC4F1A4675E}"/>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graphicEl>
                                              <a:dgm id="{B2D5F744-4D8E-4B66-8FA6-FDC4F1A4675E}"/>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graphicEl>
                                              <a:dgm id="{B2D5F744-4D8E-4B66-8FA6-FDC4F1A4675E}"/>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graphicEl>
                                              <a:dgm id="{B2D5F744-4D8E-4B66-8FA6-FDC4F1A4675E}"/>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graphicEl>
                                              <a:dgm id="{B2D5F744-4D8E-4B66-8FA6-FDC4F1A4675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
                                            <p:graphicEl>
                                              <a:dgm id="{41D5B27F-0EFC-40DD-B203-1E16080041C1}"/>
                                            </p:graphicEl>
                                          </p:spTgt>
                                        </p:tgtEl>
                                        <p:attrNameLst>
                                          <p:attrName>style.visibility</p:attrName>
                                        </p:attrNameLst>
                                      </p:cBhvr>
                                      <p:to>
                                        <p:strVal val="visible"/>
                                      </p:to>
                                    </p:set>
                                    <p:anim calcmode="lin" valueType="num">
                                      <p:cBhvr>
                                        <p:cTn id="41" dur="500" decel="50000" fill="hold">
                                          <p:stCondLst>
                                            <p:cond delay="0"/>
                                          </p:stCondLst>
                                        </p:cTn>
                                        <p:tgtEl>
                                          <p:spTgt spid="2">
                                            <p:graphicEl>
                                              <a:dgm id="{41D5B27F-0EFC-40DD-B203-1E16080041C1}"/>
                                            </p:graphic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
                                            <p:graphicEl>
                                              <a:dgm id="{41D5B27F-0EFC-40DD-B203-1E16080041C1}"/>
                                            </p:graphic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
                                            <p:graphicEl>
                                              <a:dgm id="{41D5B27F-0EFC-40DD-B203-1E16080041C1}"/>
                                            </p:graphicEl>
                                          </p:spTgt>
                                        </p:tgtEl>
                                        <p:attrNameLst>
                                          <p:attrName>ppt_w</p:attrName>
                                        </p:attrNameLst>
                                      </p:cBhvr>
                                      <p:tavLst>
                                        <p:tav tm="0">
                                          <p:val>
                                            <p:strVal val="#ppt_w*.05"/>
                                          </p:val>
                                        </p:tav>
                                        <p:tav tm="100000">
                                          <p:val>
                                            <p:strVal val="#ppt_w"/>
                                          </p:val>
                                        </p:tav>
                                      </p:tavLst>
                                    </p:anim>
                                    <p:anim calcmode="lin" valueType="num">
                                      <p:cBhvr>
                                        <p:cTn id="44" dur="1000" fill="hold"/>
                                        <p:tgtEl>
                                          <p:spTgt spid="2">
                                            <p:graphicEl>
                                              <a:dgm id="{41D5B27F-0EFC-40DD-B203-1E16080041C1}"/>
                                            </p:graphic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
                                            <p:graphicEl>
                                              <a:dgm id="{41D5B27F-0EFC-40DD-B203-1E16080041C1}"/>
                                            </p:graphic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
                                            <p:graphicEl>
                                              <a:dgm id="{41D5B27F-0EFC-40DD-B203-1E16080041C1}"/>
                                            </p:graphic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
                                            <p:graphicEl>
                                              <a:dgm id="{41D5B27F-0EFC-40DD-B203-1E16080041C1}"/>
                                            </p:graphic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
                                            <p:graphicEl>
                                              <a:dgm id="{41D5B27F-0EFC-40DD-B203-1E16080041C1}"/>
                                            </p:graphicEl>
                                          </p:spTgt>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
                                            <p:graphicEl>
                                              <a:dgm id="{59342146-FB78-480E-859F-F7AAC625884A}"/>
                                            </p:graphicEl>
                                          </p:spTgt>
                                        </p:tgtEl>
                                        <p:attrNameLst>
                                          <p:attrName>style.visibility</p:attrName>
                                        </p:attrNameLst>
                                      </p:cBhvr>
                                      <p:to>
                                        <p:strVal val="visible"/>
                                      </p:to>
                                    </p:set>
                                    <p:anim calcmode="lin" valueType="num">
                                      <p:cBhvr>
                                        <p:cTn id="51" dur="500" decel="50000" fill="hold">
                                          <p:stCondLst>
                                            <p:cond delay="0"/>
                                          </p:stCondLst>
                                        </p:cTn>
                                        <p:tgtEl>
                                          <p:spTgt spid="2">
                                            <p:graphicEl>
                                              <a:dgm id="{59342146-FB78-480E-859F-F7AAC625884A}"/>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graphicEl>
                                              <a:dgm id="{59342146-FB78-480E-859F-F7AAC625884A}"/>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graphicEl>
                                              <a:dgm id="{59342146-FB78-480E-859F-F7AAC625884A}"/>
                                            </p:graphicEl>
                                          </p:spTgt>
                                        </p:tgtEl>
                                        <p:attrNameLst>
                                          <p:attrName>ppt_w</p:attrName>
                                        </p:attrNameLst>
                                      </p:cBhvr>
                                      <p:tavLst>
                                        <p:tav tm="0">
                                          <p:val>
                                            <p:strVal val="#ppt_w*.05"/>
                                          </p:val>
                                        </p:tav>
                                        <p:tav tm="100000">
                                          <p:val>
                                            <p:strVal val="#ppt_w"/>
                                          </p:val>
                                        </p:tav>
                                      </p:tavLst>
                                    </p:anim>
                                    <p:anim calcmode="lin" valueType="num">
                                      <p:cBhvr>
                                        <p:cTn id="54" dur="1000" fill="hold"/>
                                        <p:tgtEl>
                                          <p:spTgt spid="2">
                                            <p:graphicEl>
                                              <a:dgm id="{59342146-FB78-480E-859F-F7AAC625884A}"/>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graphicEl>
                                              <a:dgm id="{59342146-FB78-480E-859F-F7AAC625884A}"/>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graphicEl>
                                              <a:dgm id="{59342146-FB78-480E-859F-F7AAC625884A}"/>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graphicEl>
                                              <a:dgm id="{59342146-FB78-480E-859F-F7AAC625884A}"/>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
                                            <p:graphicEl>
                                              <a:dgm id="{59342146-FB78-480E-859F-F7AAC62588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552" y="0"/>
            <a:ext cx="2394065" cy="1876579"/>
          </a:xfrm>
          <a:prstGeom prst="rect">
            <a:avLst/>
          </a:prstGeom>
        </p:spPr>
      </p:pic>
      <p:sp>
        <p:nvSpPr>
          <p:cNvPr id="4" name="TextBox 3"/>
          <p:cNvSpPr txBox="1"/>
          <p:nvPr/>
        </p:nvSpPr>
        <p:spPr>
          <a:xfrm>
            <a:off x="174622" y="199505"/>
            <a:ext cx="5852787" cy="646331"/>
          </a:xfrm>
          <a:prstGeom prst="rect">
            <a:avLst/>
          </a:prstGeom>
          <a:solidFill>
            <a:srgbClr val="C00000"/>
          </a:solidFill>
          <a:ln w="76200">
            <a:solidFill>
              <a:schemeClr val="tx1"/>
            </a:solidFill>
          </a:ln>
        </p:spPr>
        <p:txBody>
          <a:bodyPr wrap="square" rtlCol="0">
            <a:spAutoFit/>
          </a:bodyPr>
          <a:lstStyle/>
          <a:p>
            <a:r>
              <a:rPr lang="bn-IN" sz="3600" b="1" dirty="0" smtClean="0">
                <a:latin typeface="NikoshBAN" panose="02000000000000000000" pitchFamily="2" charset="0"/>
                <a:cs typeface="NikoshBAN" panose="02000000000000000000" pitchFamily="2" charset="0"/>
              </a:rPr>
              <a:t>ম্যালওয়্যার কেমন করে কাজ করে?</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0" y="1779687"/>
            <a:ext cx="12192000" cy="5632311"/>
          </a:xfrm>
          <a:prstGeom prst="rect">
            <a:avLst/>
          </a:prstGeom>
          <a:solidFill>
            <a:schemeClr val="accent4">
              <a:lumMod val="20000"/>
              <a:lumOff val="80000"/>
            </a:schemeClr>
          </a:solidFill>
        </p:spPr>
        <p:txBody>
          <a:bodyPr wrap="square" rtlCol="0">
            <a:spAutoFit/>
          </a:bodyPr>
          <a:lstStyle/>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যে সকল কম্পিউটার সিস্টেমে সফটওয়্যার নিরাপত্তাব্যবস্থার ত্রুটি থাকে সেসব ক্ষেত্রে ম্যালওয়্যার তৈরির সুযোগ সৃষ্টি হয়;</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নানা ধরনের প্রয়োজনীয় সফটওয়্যারের কাজে বিঘ্ন ঘটায়;</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বিভিন্ন হার্ডওয়্যারের সফটওয়্যার ইন্টারফেস বিনষ্ট করতে পারে;</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সম্পূর্ণ কম্পিউটারের কার্যক্ষমতা নষ্ট করতে পারে;</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কম্পিউটারের গতি কমিয়ে দেয়;</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কম্পিউটারের সিস্টেম ফাইলের ক্ষতি করতে পারে;</a:t>
            </a:r>
          </a:p>
          <a:p>
            <a:pPr marL="571500" indent="-571500">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কোন কোন ম্যালওয়্যার ব্যবহারকারীর কম্পিউটারে রক্ষিত তথ্য চুরি করে;</a:t>
            </a:r>
          </a:p>
          <a:p>
            <a:pPr marL="571500" indent="-571500">
              <a:buFont typeface="Wingdings" panose="05000000000000000000" pitchFamily="2" charset="2"/>
              <a:buChar char="Ø"/>
            </a:pPr>
            <a:endParaRPr lang="bn-IN"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Ø"/>
            </a:pP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798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p:cTn id="4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p:cTn id="5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3" dur="5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 calcmode="lin" valueType="num">
                                      <p:cBhvr>
                                        <p:cTn id="5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6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428" y="593589"/>
            <a:ext cx="4110645" cy="28298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80" y="593589"/>
            <a:ext cx="5916335" cy="2829878"/>
          </a:xfrm>
          <a:prstGeom prst="rect">
            <a:avLst/>
          </a:prstGeom>
        </p:spPr>
      </p:pic>
      <p:sp>
        <p:nvSpPr>
          <p:cNvPr id="4" name="TextBox 3"/>
          <p:cNvSpPr txBox="1"/>
          <p:nvPr/>
        </p:nvSpPr>
        <p:spPr>
          <a:xfrm>
            <a:off x="248755" y="3987356"/>
            <a:ext cx="11743740" cy="2308324"/>
          </a:xfrm>
          <a:prstGeom prst="rect">
            <a:avLst/>
          </a:prstGeom>
          <a:solidFill>
            <a:schemeClr val="accent4">
              <a:lumMod val="20000"/>
              <a:lumOff val="80000"/>
            </a:schemeClr>
          </a:solidFill>
          <a:ln w="76200">
            <a:solidFill>
              <a:srgbClr val="C0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বর্তমান বিশ্বে প্রচলিত অপারেটিং সিস্টেমের মধ্যে উইন্ডোজ অপারেটিং সিস্টেমের ম্যালওয়্যারের সংখ্যা অন্যান্য অপারেটিং সিস্টেমের তুলনায় বেশি। এর একটি কারণ বিশ্বে উইন্ডোজ ব্যবহারকারীর সংখ্যা বেশি।কোন ভুল বা গলদ কেউ বের করতে পারলে সে সেটিকে ব্যবহার করে ম্যালওয়্যার তৈরি করতে পারে।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83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82" y="432261"/>
            <a:ext cx="5401332" cy="3358343"/>
          </a:xfrm>
          <a:prstGeom prst="rect">
            <a:avLst/>
          </a:prstGeom>
        </p:spPr>
      </p:pic>
      <p:sp>
        <p:nvSpPr>
          <p:cNvPr id="3" name="TextBox 2"/>
          <p:cNvSpPr txBox="1"/>
          <p:nvPr/>
        </p:nvSpPr>
        <p:spPr>
          <a:xfrm>
            <a:off x="182253" y="4552621"/>
            <a:ext cx="11688322" cy="1754326"/>
          </a:xfrm>
          <a:prstGeom prst="rect">
            <a:avLst/>
          </a:prstGeom>
          <a:solidFill>
            <a:schemeClr val="accent4">
              <a:lumMod val="20000"/>
              <a:lumOff val="80000"/>
            </a:schemeClr>
          </a:solidFill>
          <a:ln w="76200">
            <a:solidFill>
              <a:srgbClr val="C0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ইন্টারনেট বিকাশের আগে ম্যালওয়্যারের সংখ্যা খুবই কম ছিল।যখন থেকে ইন্টারনেটের মাধ্যমে ম্যালওয়্যারকে ছড়িয়ে দেওয়া সম্ভব হচ্ছে,তখন থেকেই ম্যালওয়্যারের সংখ্যা বৃদ্ধি পাচ্ছে।</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431" y="432261"/>
            <a:ext cx="5037515" cy="3358343"/>
          </a:xfrm>
          <a:prstGeom prst="rect">
            <a:avLst/>
          </a:prstGeom>
        </p:spPr>
      </p:pic>
    </p:spTree>
    <p:extLst>
      <p:ext uri="{BB962C8B-B14F-4D97-AF65-F5344CB8AC3E}">
        <p14:creationId xmlns:p14="http://schemas.microsoft.com/office/powerpoint/2010/main" val="31450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6024" y="4908416"/>
            <a:ext cx="2561304" cy="1709474"/>
          </a:xfrm>
          <a:prstGeom prst="roundRect">
            <a:avLst/>
          </a:prstGeom>
          <a:solidFill>
            <a:schemeClr val="tx2">
              <a:lumMod val="20000"/>
              <a:lumOff val="80000"/>
            </a:schemeClr>
          </a:solidFill>
          <a:ln w="57150">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কম্পিউটার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ভাইরাস</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4820268" y="5148526"/>
            <a:ext cx="2561304" cy="1709474"/>
          </a:xfrm>
          <a:prstGeom prst="roundRect">
            <a:avLst/>
          </a:prstGeom>
          <a:solidFill>
            <a:schemeClr val="tx2">
              <a:lumMod val="20000"/>
              <a:lumOff val="80000"/>
            </a:schemeClr>
          </a:solidFill>
          <a:ln w="57150">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কম্পিউটার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ওয়ার্ম</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9105531" y="4908416"/>
            <a:ext cx="2561304" cy="1709474"/>
          </a:xfrm>
          <a:prstGeom prst="roundRect">
            <a:avLst/>
          </a:prstGeom>
          <a:solidFill>
            <a:schemeClr val="tx2">
              <a:lumMod val="20000"/>
              <a:lumOff val="80000"/>
            </a:schemeClr>
          </a:solidFill>
          <a:ln w="57150">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ট্রোজান</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হর্স</a:t>
            </a:r>
            <a:r>
              <a:rPr lang="en-US" sz="3600" b="1" dirty="0">
                <a:solidFill>
                  <a:schemeClr val="tx1"/>
                </a:solidFill>
                <a:latin typeface="NikoshBAN" panose="02000000000000000000" pitchFamily="2" charset="0"/>
                <a:cs typeface="NikoshBAN" panose="02000000000000000000" pitchFamily="2" charset="0"/>
              </a:rPr>
              <a:t> </a:t>
            </a:r>
          </a:p>
        </p:txBody>
      </p:sp>
      <p:grpSp>
        <p:nvGrpSpPr>
          <p:cNvPr id="12" name="Group 11"/>
          <p:cNvGrpSpPr/>
          <p:nvPr/>
        </p:nvGrpSpPr>
        <p:grpSpPr>
          <a:xfrm>
            <a:off x="2187438" y="2144684"/>
            <a:ext cx="7355573" cy="3275213"/>
            <a:chOff x="2187438" y="1697175"/>
            <a:chExt cx="7318123" cy="3285524"/>
          </a:xfrm>
          <a:solidFill>
            <a:schemeClr val="tx2">
              <a:lumMod val="20000"/>
              <a:lumOff val="80000"/>
            </a:schemeClr>
          </a:solidFill>
        </p:grpSpPr>
        <p:sp>
          <p:nvSpPr>
            <p:cNvPr id="6" name="Right Arrow 5"/>
            <p:cNvSpPr/>
            <p:nvPr/>
          </p:nvSpPr>
          <p:spPr>
            <a:xfrm rot="8981359">
              <a:off x="2187438" y="3060389"/>
              <a:ext cx="3909084" cy="875137"/>
            </a:xfrm>
            <a:prstGeom prst="rightArrow">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32601">
              <a:off x="5596477" y="3015500"/>
              <a:ext cx="3909084" cy="875137"/>
            </a:xfrm>
            <a:prstGeom prst="rightArrow">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810336" y="3390548"/>
              <a:ext cx="2482135" cy="702168"/>
            </a:xfrm>
            <a:prstGeom prst="rightArrow">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215535" y="1697175"/>
              <a:ext cx="5669279" cy="990600"/>
            </a:xfrm>
            <a:prstGeom prst="roundRect">
              <a:avLst/>
            </a:prstGeom>
            <a:grpFill/>
            <a:ln w="76200">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dirty="0" err="1">
                  <a:solidFill>
                    <a:schemeClr val="tx1"/>
                  </a:solidFill>
                  <a:latin typeface="NikoshBAN" panose="02000000000000000000" pitchFamily="2" charset="0"/>
                  <a:cs typeface="NikoshBAN" panose="02000000000000000000" pitchFamily="2" charset="0"/>
                </a:rPr>
                <a:t>ম্যালওয়্যারের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প্রকারভেদ</a:t>
              </a:r>
              <a:endParaRPr lang="en-US" sz="4400" b="1" dirty="0">
                <a:solidFill>
                  <a:schemeClr val="tx1"/>
                </a:solidFill>
                <a:latin typeface="NikoshBAN" panose="02000000000000000000" pitchFamily="2" charset="0"/>
                <a:cs typeface="NikoshBAN" panose="02000000000000000000" pitchFamily="2" charset="0"/>
              </a:endParaRPr>
            </a:p>
          </p:txBody>
        </p:sp>
      </p:grpSp>
      <p:sp>
        <p:nvSpPr>
          <p:cNvPr id="11" name="Rounded Rectangle 10"/>
          <p:cNvSpPr/>
          <p:nvPr/>
        </p:nvSpPr>
        <p:spPr>
          <a:xfrm>
            <a:off x="133004" y="0"/>
            <a:ext cx="12058996" cy="1222120"/>
          </a:xfrm>
          <a:prstGeom prst="roundRect">
            <a:avLst/>
          </a:prstGeom>
          <a:solidFill>
            <a:schemeClr val="bg2"/>
          </a:solidFill>
          <a:ln w="76200">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প্রচলিত ও শনাক্তকৃত ম্যালওয়্যারসমূহের মধ্যে নিম্নোক্ত তিন ধরনের ম্যালওয়্যার সবচেয়ে বেশি দেখা যায়-----</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9473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49" y="4361774"/>
            <a:ext cx="11986953" cy="1200329"/>
          </a:xfrm>
          <a:prstGeom prst="rect">
            <a:avLst/>
          </a:prstGeom>
          <a:solidFill>
            <a:schemeClr val="accent6">
              <a:lumMod val="40000"/>
              <a:lumOff val="60000"/>
            </a:schemeClr>
          </a:solidFill>
          <a:ln w="127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dirty="0" err="1">
                <a:solidFill>
                  <a:schemeClr val="accent3">
                    <a:lumMod val="10000"/>
                  </a:schemeClr>
                </a:solidFill>
                <a:latin typeface="NikoshBAN" panose="02000000000000000000" pitchFamily="2" charset="0"/>
                <a:cs typeface="NikoshBAN" panose="02000000000000000000" pitchFamily="2" charset="0"/>
              </a:rPr>
              <a:t>কম্পিউটার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smtClean="0">
                <a:solidFill>
                  <a:schemeClr val="accent3">
                    <a:lumMod val="10000"/>
                  </a:schemeClr>
                </a:solidFill>
                <a:latin typeface="NikoshBAN" panose="02000000000000000000" pitchFamily="2" charset="0"/>
                <a:cs typeface="NikoshBAN" panose="02000000000000000000" pitchFamily="2" charset="0"/>
              </a:rPr>
              <a:t>ভাইরাস</a:t>
            </a:r>
            <a:r>
              <a:rPr lang="bn-IN" sz="3600" dirty="0" smtClean="0">
                <a:solidFill>
                  <a:schemeClr val="accent3">
                    <a:lumMod val="10000"/>
                  </a:schemeClr>
                </a:solidFill>
                <a:latin typeface="NikoshBAN" panose="02000000000000000000" pitchFamily="2" charset="0"/>
                <a:cs typeface="NikoshBAN" panose="02000000000000000000" pitchFamily="2" charset="0"/>
              </a:rPr>
              <a:t> হলো এমন এক ধরনের সফটওয়্যার যা</a:t>
            </a:r>
            <a:r>
              <a:rPr lang="en-US" sz="3600" dirty="0" smtClean="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ফাইলের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সঙ্গে</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যুক্ত</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p>
        </p:txBody>
      </p:sp>
      <p:sp>
        <p:nvSpPr>
          <p:cNvPr id="5" name="TextBox 4"/>
          <p:cNvSpPr txBox="1"/>
          <p:nvPr/>
        </p:nvSpPr>
        <p:spPr>
          <a:xfrm>
            <a:off x="116375" y="5657671"/>
            <a:ext cx="11986952" cy="1200329"/>
          </a:xfrm>
          <a:prstGeom prst="rect">
            <a:avLst/>
          </a:prstGeom>
          <a:solidFill>
            <a:schemeClr val="accent6">
              <a:lumMod val="40000"/>
              <a:lumOff val="60000"/>
            </a:schemeClr>
          </a:solidFill>
          <a:ln w="127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dirty="0" err="1">
                <a:solidFill>
                  <a:schemeClr val="accent3">
                    <a:lumMod val="10000"/>
                  </a:schemeClr>
                </a:solidFill>
                <a:latin typeface="NikoshBAN" panose="02000000000000000000" pitchFamily="2" charset="0"/>
                <a:cs typeface="NikoshBAN" panose="02000000000000000000" pitchFamily="2" charset="0"/>
              </a:rPr>
              <a:t>যখন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ফাইলটি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চালানো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তখন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ভাইরাসটি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অন্য</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ফাইলে</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স্বয়ংক্রিয়ভাবে</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সংক্রমিত</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089" y="203349"/>
            <a:ext cx="5043010" cy="3214919"/>
          </a:xfrm>
          <a:prstGeom prst="rect">
            <a:avLst/>
          </a:prstGeom>
        </p:spPr>
      </p:pic>
      <p:sp>
        <p:nvSpPr>
          <p:cNvPr id="8" name="TextBox 7"/>
          <p:cNvSpPr txBox="1"/>
          <p:nvPr/>
        </p:nvSpPr>
        <p:spPr>
          <a:xfrm>
            <a:off x="3120089" y="3342876"/>
            <a:ext cx="5303520" cy="923330"/>
          </a:xfrm>
          <a:prstGeom prst="rect">
            <a:avLst/>
          </a:prstGeom>
          <a:solidFill>
            <a:schemeClr val="accent6">
              <a:lumMod val="20000"/>
              <a:lumOff val="80000"/>
            </a:schemeClr>
          </a:solidFill>
        </p:spPr>
        <p:txBody>
          <a:bodyPr wrap="square" rtlCol="0">
            <a:spAutoFit/>
          </a:bodyPr>
          <a:lstStyle/>
          <a:p>
            <a:r>
              <a:rPr lang="bn-IN" sz="5400" dirty="0" smtClean="0">
                <a:latin typeface="NikoshBAN" panose="02000000000000000000" pitchFamily="2" charset="0"/>
                <a:cs typeface="NikoshBAN" panose="02000000000000000000" pitchFamily="2" charset="0"/>
              </a:rPr>
              <a:t>কম্পিউটার ভাইরাস</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05997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4082410"/>
            <a:ext cx="11853950" cy="1200329"/>
          </a:xfrm>
          <a:prstGeom prst="rect">
            <a:avLst/>
          </a:prstGeom>
          <a:solidFill>
            <a:schemeClr val="accent6">
              <a:lumMod val="40000"/>
              <a:lumOff val="60000"/>
            </a:schemeClr>
          </a:solidFill>
          <a:ln w="127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dirty="0" err="1">
                <a:solidFill>
                  <a:schemeClr val="accent3">
                    <a:lumMod val="10000"/>
                  </a:schemeClr>
                </a:solidFill>
                <a:latin typeface="NikoshBAN" panose="02000000000000000000" pitchFamily="2" charset="0"/>
                <a:cs typeface="NikoshBAN" panose="02000000000000000000" pitchFamily="2" charset="0"/>
              </a:rPr>
              <a:t>কম্পিউটার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ওয়ার্ম</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নেটওয়ার্কে</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ছড়িয়ে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পড়ে</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এবং</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নেটওয়ার্কের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অন্যান্য</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কম্পিউটারকে</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সংক্রমিত</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p>
        </p:txBody>
      </p:sp>
      <p:sp>
        <p:nvSpPr>
          <p:cNvPr id="5" name="TextBox 4"/>
          <p:cNvSpPr txBox="1"/>
          <p:nvPr/>
        </p:nvSpPr>
        <p:spPr>
          <a:xfrm>
            <a:off x="199505" y="5451764"/>
            <a:ext cx="11853950" cy="1200329"/>
          </a:xfrm>
          <a:prstGeom prst="rect">
            <a:avLst/>
          </a:prstGeom>
          <a:solidFill>
            <a:schemeClr val="accent6">
              <a:lumMod val="40000"/>
              <a:lumOff val="60000"/>
            </a:schemeClr>
          </a:solidFill>
          <a:ln w="127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dirty="0" err="1">
                <a:solidFill>
                  <a:schemeClr val="accent3">
                    <a:lumMod val="10000"/>
                  </a:schemeClr>
                </a:solidFill>
                <a:latin typeface="NikoshBAN" panose="02000000000000000000" pitchFamily="2" charset="0"/>
                <a:cs typeface="NikoshBAN" panose="02000000000000000000" pitchFamily="2" charset="0"/>
              </a:rPr>
              <a:t>কম্পিউটার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ওয়ার্ম</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নিজে</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থেকেই</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নেটওয়ার্কে</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ছড়িয়ে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পড়ে</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এবং</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নিজে</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থেকেই</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নেটওয়ার্কের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কম্পিউটারকে</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আক্রান্ত</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616"/>
          <a:stretch/>
        </p:blipFill>
        <p:spPr>
          <a:xfrm>
            <a:off x="2693324" y="232755"/>
            <a:ext cx="5985163" cy="2295635"/>
          </a:xfrm>
          <a:prstGeom prst="rect">
            <a:avLst/>
          </a:prstGeom>
        </p:spPr>
      </p:pic>
      <p:sp>
        <p:nvSpPr>
          <p:cNvPr id="7" name="TextBox 6"/>
          <p:cNvSpPr txBox="1"/>
          <p:nvPr/>
        </p:nvSpPr>
        <p:spPr>
          <a:xfrm>
            <a:off x="3374967" y="2697416"/>
            <a:ext cx="4513811" cy="923330"/>
          </a:xfrm>
          <a:prstGeom prst="rect">
            <a:avLst/>
          </a:prstGeom>
          <a:solidFill>
            <a:schemeClr val="accent6">
              <a:lumMod val="20000"/>
              <a:lumOff val="80000"/>
            </a:schemeClr>
          </a:solidFill>
        </p:spPr>
        <p:txBody>
          <a:bodyPr wrap="square" rtlCol="0">
            <a:spAutoFit/>
          </a:bodyPr>
          <a:lstStyle/>
          <a:p>
            <a:r>
              <a:rPr lang="bn-IN" sz="5400" dirty="0" smtClean="0">
                <a:latin typeface="NikoshBAN" panose="02000000000000000000" pitchFamily="2" charset="0"/>
                <a:cs typeface="NikoshBAN" panose="02000000000000000000" pitchFamily="2" charset="0"/>
              </a:rPr>
              <a:t>কম্পিউটার ওয়ার্ম</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4826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677" y="430989"/>
            <a:ext cx="11922495" cy="1105468"/>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NikoshBAN" panose="02000000000000000000" pitchFamily="2" charset="0"/>
                <a:cs typeface="NikoshBAN" panose="02000000000000000000" pitchFamily="2" charset="0"/>
              </a:rPr>
              <a:t>পরিচিতি</a:t>
            </a:r>
            <a:endParaRPr lang="en-US" sz="66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140677" y="1643191"/>
            <a:ext cx="6203852" cy="5109301"/>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5400" b="1" dirty="0" smtClean="0">
              <a:solidFill>
                <a:schemeClr val="tx1"/>
              </a:solidFill>
              <a:latin typeface="NikoshBAN" panose="02000000000000000000" pitchFamily="2" charset="0"/>
              <a:cs typeface="NikoshBAN" panose="02000000000000000000" pitchFamily="2" charset="0"/>
            </a:endParaRPr>
          </a:p>
          <a:p>
            <a:endParaRPr lang="bn-IN" sz="5400" b="1" dirty="0">
              <a:solidFill>
                <a:schemeClr val="tx1"/>
              </a:solidFill>
              <a:latin typeface="NikoshBAN" panose="02000000000000000000" pitchFamily="2" charset="0"/>
              <a:cs typeface="NikoshBAN" panose="02000000000000000000" pitchFamily="2" charset="0"/>
            </a:endParaRPr>
          </a:p>
          <a:p>
            <a:endParaRPr lang="bn-IN" sz="5400" b="1" dirty="0" smtClean="0">
              <a:solidFill>
                <a:schemeClr val="tx1"/>
              </a:solidFill>
              <a:latin typeface="NikoshBAN" panose="02000000000000000000" pitchFamily="2" charset="0"/>
              <a:cs typeface="NikoshBAN" panose="02000000000000000000" pitchFamily="2" charset="0"/>
            </a:endParaRPr>
          </a:p>
          <a:p>
            <a:r>
              <a:rPr lang="bn-IN" sz="4800" b="1" dirty="0" smtClean="0">
                <a:solidFill>
                  <a:schemeClr val="tx1"/>
                </a:solidFill>
                <a:latin typeface="NikoshBAN" panose="02000000000000000000" pitchFamily="2" charset="0"/>
                <a:cs typeface="NikoshBAN" panose="02000000000000000000" pitchFamily="2" charset="0"/>
              </a:rPr>
              <a:t>শিরিনা খাতুন(সহকারী শিক্ষক)</a:t>
            </a:r>
          </a:p>
          <a:p>
            <a:r>
              <a:rPr lang="bn-IN" sz="4800" b="1" dirty="0" smtClean="0">
                <a:solidFill>
                  <a:schemeClr val="tx1"/>
                </a:solidFill>
                <a:latin typeface="NikoshBAN" panose="02000000000000000000" pitchFamily="2" charset="0"/>
                <a:cs typeface="NikoshBAN" panose="02000000000000000000" pitchFamily="2" charset="0"/>
              </a:rPr>
              <a:t>বানিয়ারগাতী মহিলা মডেল দাখিল মাদ্রাসা, সদর,যশোর।</a:t>
            </a:r>
            <a:endParaRPr lang="en-US" sz="48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481129" y="1643190"/>
            <a:ext cx="5582043" cy="5109302"/>
          </a:xfrm>
          <a:prstGeom prst="rect">
            <a:avLst/>
          </a:prstGeom>
          <a:noFill/>
          <a:ln w="762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৮ম</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যোগাযোগ</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প্রযুক্তি</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অধ্যায়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তৃতীয়</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16</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051" y="1643190"/>
            <a:ext cx="2892829" cy="2746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903" y="1822417"/>
            <a:ext cx="2120526" cy="2567652"/>
          </a:xfrm>
          <a:prstGeom prst="rect">
            <a:avLst/>
          </a:prstGeom>
        </p:spPr>
      </p:pic>
    </p:spTree>
    <p:extLst>
      <p:ext uri="{BB962C8B-B14F-4D97-AF65-F5344CB8AC3E}">
        <p14:creationId xmlns:p14="http://schemas.microsoft.com/office/powerpoint/2010/main" val="16935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349" y="427551"/>
            <a:ext cx="4781550" cy="2677668"/>
          </a:xfrm>
          <a:prstGeom prst="rect">
            <a:avLst/>
          </a:prstGeom>
        </p:spPr>
      </p:pic>
      <p:sp>
        <p:nvSpPr>
          <p:cNvPr id="3" name="TextBox 2"/>
          <p:cNvSpPr txBox="1"/>
          <p:nvPr/>
        </p:nvSpPr>
        <p:spPr>
          <a:xfrm>
            <a:off x="4854633" y="3105219"/>
            <a:ext cx="3391593" cy="923330"/>
          </a:xfrm>
          <a:prstGeom prst="rect">
            <a:avLst/>
          </a:prstGeom>
          <a:solidFill>
            <a:schemeClr val="accent6">
              <a:lumMod val="20000"/>
              <a:lumOff val="80000"/>
            </a:schemeClr>
          </a:solidFill>
          <a:ln w="76200">
            <a:solidFill>
              <a:srgbClr val="C00000"/>
            </a:solidFill>
          </a:ln>
        </p:spPr>
        <p:txBody>
          <a:bodyPr wrap="square" rtlCol="0">
            <a:spAutoFit/>
          </a:bodyPr>
          <a:lstStyle/>
          <a:p>
            <a:r>
              <a:rPr lang="bn-IN" sz="5400" dirty="0" smtClean="0">
                <a:latin typeface="NikoshBAN" panose="02000000000000000000" pitchFamily="2" charset="0"/>
                <a:cs typeface="NikoshBAN" panose="02000000000000000000" pitchFamily="2" charset="0"/>
              </a:rPr>
              <a:t>ট্রোজান হর্স</a:t>
            </a:r>
            <a:endParaRPr lang="en-US" sz="5400" dirty="0">
              <a:latin typeface="NikoshBAN" panose="02000000000000000000" pitchFamily="2" charset="0"/>
              <a:cs typeface="NikoshBAN" panose="02000000000000000000" pitchFamily="2" charset="0"/>
            </a:endParaRPr>
          </a:p>
        </p:txBody>
      </p:sp>
      <p:sp>
        <p:nvSpPr>
          <p:cNvPr id="4" name="TextBox 3"/>
          <p:cNvSpPr txBox="1"/>
          <p:nvPr/>
        </p:nvSpPr>
        <p:spPr>
          <a:xfrm>
            <a:off x="116378" y="4431888"/>
            <a:ext cx="12075622" cy="2308324"/>
          </a:xfrm>
          <a:prstGeom prst="rect">
            <a:avLst/>
          </a:prstGeom>
          <a:solidFill>
            <a:schemeClr val="accent6">
              <a:lumMod val="40000"/>
              <a:lumOff val="60000"/>
            </a:schemeClr>
          </a:solidFill>
          <a:ln w="57150">
            <a:solidFill>
              <a:srgbClr val="C00000"/>
            </a:solidFill>
          </a:ln>
        </p:spPr>
        <p:txBody>
          <a:bodyPr wrap="square" rtlCol="0">
            <a:spAutoFit/>
          </a:bodyPr>
          <a:lstStyle/>
          <a:p>
            <a:pPr algn="just"/>
            <a:r>
              <a:rPr lang="bn-IN" sz="3600" dirty="0" smtClean="0">
                <a:solidFill>
                  <a:schemeClr val="accent3">
                    <a:lumMod val="10000"/>
                  </a:schemeClr>
                </a:solidFill>
                <a:latin typeface="NikoshBAN" panose="02000000000000000000" pitchFamily="2" charset="0"/>
                <a:cs typeface="NikoshBAN" panose="02000000000000000000" pitchFamily="2" charset="0"/>
              </a:rPr>
              <a:t>ট্রোজান হর্স </a:t>
            </a:r>
            <a:r>
              <a:rPr lang="en-US" sz="3600" dirty="0" err="1" smtClean="0">
                <a:solidFill>
                  <a:schemeClr val="accent3">
                    <a:lumMod val="10000"/>
                  </a:schemeClr>
                </a:solidFill>
                <a:latin typeface="NikoshBAN" panose="02000000000000000000" pitchFamily="2" charset="0"/>
                <a:cs typeface="NikoshBAN" panose="02000000000000000000" pitchFamily="2" charset="0"/>
              </a:rPr>
              <a:t>হলো</a:t>
            </a:r>
            <a:r>
              <a:rPr lang="en-US" sz="3600" dirty="0" smtClean="0">
                <a:solidFill>
                  <a:schemeClr val="accent3">
                    <a:lumMod val="10000"/>
                  </a:schemeClr>
                </a:solidFill>
                <a:latin typeface="NikoshBAN" panose="02000000000000000000" pitchFamily="2" charset="0"/>
                <a:cs typeface="NikoshBAN" panose="02000000000000000000" pitchFamily="2" charset="0"/>
              </a:rPr>
              <a:t> </a:t>
            </a:r>
            <a:r>
              <a:rPr lang="bn-IN" sz="3600" dirty="0" smtClean="0">
                <a:solidFill>
                  <a:schemeClr val="accent3">
                    <a:lumMod val="10000"/>
                  </a:schemeClr>
                </a:solidFill>
                <a:latin typeface="NikoshBAN" panose="02000000000000000000" pitchFamily="2" charset="0"/>
                <a:cs typeface="NikoshBAN" panose="02000000000000000000" pitchFamily="2" charset="0"/>
              </a:rPr>
              <a:t>ছদ্মবেশি সফটওয়্যার</a:t>
            </a:r>
            <a:r>
              <a:rPr lang="en-US" sz="3600" dirty="0" smtClean="0">
                <a:solidFill>
                  <a:schemeClr val="accent3">
                    <a:lumMod val="10000"/>
                  </a:schemeClr>
                </a:solidFill>
                <a:latin typeface="NikoshBAN" panose="02000000000000000000" pitchFamily="2" charset="0"/>
                <a:cs typeface="NikoshBAN" panose="02000000000000000000" pitchFamily="2" charset="0"/>
              </a:rPr>
              <a:t>।</a:t>
            </a:r>
            <a:r>
              <a:rPr lang="bn-IN" sz="3600" dirty="0" smtClean="0">
                <a:solidFill>
                  <a:schemeClr val="accent3">
                    <a:lumMod val="10000"/>
                  </a:schemeClr>
                </a:solidFill>
                <a:latin typeface="NikoshBAN" panose="02000000000000000000" pitchFamily="2" charset="0"/>
                <a:cs typeface="NikoshBAN" panose="02000000000000000000" pitchFamily="2" charset="0"/>
              </a:rPr>
              <a:t>ক্ষতিকর সফটওয়্যারের উদ্দেশ্য তখনই সফল হয় যখন কিনা সেটিকে ক্ষতিকারক সফটওয়্যার হিসেবে চিহ্নিত করা যায় না।</a:t>
            </a:r>
            <a:r>
              <a:rPr lang="en-US" sz="3600" dirty="0" smtClean="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যখনই</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সফটওয়্যাটি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চালু</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তখনই</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ট্রোজানটি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ব্যবহারকারীর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ফাইল</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ধ্বংস</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বা</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নতুন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নতুন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ট্রোজান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আমদানি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171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28" y="4107480"/>
            <a:ext cx="12042371" cy="646331"/>
          </a:xfrm>
          <a:prstGeom prst="rect">
            <a:avLst/>
          </a:prstGeom>
          <a:solidFill>
            <a:schemeClr val="accent6">
              <a:lumMod val="40000"/>
              <a:lumOff val="60000"/>
            </a:schemeClr>
          </a:solidFill>
          <a:ln w="127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b="1" dirty="0" err="1">
                <a:latin typeface="NikoshBAN" panose="02000000000000000000" pitchFamily="2" charset="0"/>
                <a:cs typeface="NikoshBAN" panose="02000000000000000000" pitchFamily="2" charset="0"/>
              </a:rPr>
              <a:t>কম্পিউটার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ভাইরাস</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ব্যবহারকারীর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হস্তক্ষেপ</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ছাড়া</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ছড়িয়ে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পড়তে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a:t>
            </a:r>
            <a:r>
              <a:rPr lang="en-US" sz="3600" b="1" dirty="0">
                <a:latin typeface="NikoshBAN" panose="02000000000000000000" pitchFamily="2" charset="0"/>
                <a:cs typeface="NikoshBAN" panose="02000000000000000000" pitchFamily="2" charset="0"/>
              </a:rPr>
              <a:t>। </a:t>
            </a:r>
          </a:p>
        </p:txBody>
      </p:sp>
      <p:sp>
        <p:nvSpPr>
          <p:cNvPr id="5" name="TextBox 4"/>
          <p:cNvSpPr txBox="1"/>
          <p:nvPr/>
        </p:nvSpPr>
        <p:spPr>
          <a:xfrm>
            <a:off x="149629" y="4905637"/>
            <a:ext cx="12042371" cy="1754326"/>
          </a:xfrm>
          <a:prstGeom prst="rect">
            <a:avLst/>
          </a:prstGeom>
          <a:solidFill>
            <a:schemeClr val="accent6">
              <a:lumMod val="40000"/>
              <a:lumOff val="60000"/>
            </a:schemeClr>
          </a:solidFill>
          <a:ln w="127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b="1" dirty="0" err="1">
                <a:latin typeface="NikoshBAN" panose="02000000000000000000" pitchFamily="2" charset="0"/>
                <a:cs typeface="NikoshBAN" panose="02000000000000000000" pitchFamily="2" charset="0"/>
              </a:rPr>
              <a:t>যেমন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পেনড্রাইভে</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কম্পিউটার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ভাইরাসে</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আক্রান্ত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ফাইল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থাকলেই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ছড়িয়ে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পড়তে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কম্পিউটারে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পেনড্রাইভ</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ব্যবহার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তাহলেই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কেবল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পেনড্রাইভের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ভাইরাসটি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সক্রিয়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উঠতে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a:t>
            </a:r>
            <a:r>
              <a:rPr lang="en-US" sz="3600" b="1" dirty="0">
                <a:latin typeface="NikoshBAN" panose="02000000000000000000" pitchFamily="2" charset="0"/>
                <a:cs typeface="NikoshBAN" panose="02000000000000000000" pitchFamily="2" charset="0"/>
              </a:rPr>
              <a:t>। </a:t>
            </a:r>
          </a:p>
        </p:txBody>
      </p:sp>
      <p:sp>
        <p:nvSpPr>
          <p:cNvPr id="7" name="TextBox 6"/>
          <p:cNvSpPr txBox="1"/>
          <p:nvPr/>
        </p:nvSpPr>
        <p:spPr>
          <a:xfrm>
            <a:off x="5769032" y="3108237"/>
            <a:ext cx="5137266" cy="830997"/>
          </a:xfrm>
          <a:prstGeom prst="rect">
            <a:avLst/>
          </a:prstGeom>
          <a:solidFill>
            <a:schemeClr val="accent6">
              <a:lumMod val="20000"/>
              <a:lumOff val="80000"/>
            </a:schemeClr>
          </a:solidFill>
          <a:ln w="76200">
            <a:solidFill>
              <a:srgbClr val="C00000"/>
            </a:solidFill>
          </a:ln>
        </p:spPr>
        <p:txBody>
          <a:bodyPr wrap="square" rtlCol="0">
            <a:spAutoFit/>
          </a:bodyPr>
          <a:lstStyle/>
          <a:p>
            <a:r>
              <a:rPr lang="bn-IN" sz="4800" dirty="0" smtClean="0">
                <a:latin typeface="NikoshBAN" panose="02000000000000000000" pitchFamily="2" charset="0"/>
                <a:cs typeface="NikoshBAN" panose="02000000000000000000" pitchFamily="2" charset="0"/>
              </a:rPr>
              <a:t>পেনড্রাইভ</a:t>
            </a:r>
            <a:endParaRPr lang="en-US" sz="4800" dirty="0">
              <a:latin typeface="NikoshBAN" panose="02000000000000000000" pitchFamily="2" charset="0"/>
              <a:cs typeface="NikoshBAN" panose="02000000000000000000" pitchFamily="2" charset="0"/>
            </a:endParaRPr>
          </a:p>
        </p:txBody>
      </p:sp>
      <p:grpSp>
        <p:nvGrpSpPr>
          <p:cNvPr id="9" name="Group 8"/>
          <p:cNvGrpSpPr/>
          <p:nvPr/>
        </p:nvGrpSpPr>
        <p:grpSpPr>
          <a:xfrm>
            <a:off x="493136" y="462892"/>
            <a:ext cx="10064030" cy="2569431"/>
            <a:chOff x="493136" y="462892"/>
            <a:chExt cx="10064030" cy="256943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62" y="462893"/>
              <a:ext cx="5619404" cy="249351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36" y="462892"/>
              <a:ext cx="4444625" cy="2569431"/>
            </a:xfrm>
            <a:prstGeom prst="rect">
              <a:avLst/>
            </a:prstGeom>
          </p:spPr>
        </p:pic>
      </p:grpSp>
    </p:spTree>
    <p:extLst>
      <p:ext uri="{BB962C8B-B14F-4D97-AF65-F5344CB8AC3E}">
        <p14:creationId xmlns:p14="http://schemas.microsoft.com/office/powerpoint/2010/main" val="250530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57885758"/>
              </p:ext>
            </p:extLst>
          </p:nvPr>
        </p:nvGraphicFramePr>
        <p:xfrm>
          <a:off x="1799303" y="498764"/>
          <a:ext cx="7461075" cy="60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640379" cy="123028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199417" y="83128"/>
            <a:ext cx="2704408" cy="2028306"/>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5399" y="3674225"/>
            <a:ext cx="2028426" cy="213031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11885" y="3458095"/>
            <a:ext cx="1428493" cy="2154121"/>
          </a:xfrm>
          <a:prstGeom prst="rect">
            <a:avLst/>
          </a:prstGeom>
        </p:spPr>
      </p:pic>
    </p:spTree>
    <p:extLst>
      <p:ext uri="{BB962C8B-B14F-4D97-AF65-F5344CB8AC3E}">
        <p14:creationId xmlns:p14="http://schemas.microsoft.com/office/powerpoint/2010/main" val="2592119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graphicEl>
                                              <a:dgm id="{3D9F0C2A-0AAF-4517-8464-69D576C64AB4}"/>
                                            </p:graphicEl>
                                          </p:spTgt>
                                        </p:tgtEl>
                                        <p:attrNameLst>
                                          <p:attrName>style.visibility</p:attrName>
                                        </p:attrNameLst>
                                      </p:cBhvr>
                                      <p:to>
                                        <p:strVal val="visible"/>
                                      </p:to>
                                    </p:set>
                                    <p:anim calcmode="lin" valueType="num">
                                      <p:cBhvr>
                                        <p:cTn id="7" dur="500" decel="50000" fill="hold">
                                          <p:stCondLst>
                                            <p:cond delay="0"/>
                                          </p:stCondLst>
                                        </p:cTn>
                                        <p:tgtEl>
                                          <p:spTgt spid="2">
                                            <p:graphicEl>
                                              <a:dgm id="{3D9F0C2A-0AAF-4517-8464-69D576C64AB4}"/>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graphicEl>
                                              <a:dgm id="{3D9F0C2A-0AAF-4517-8464-69D576C64AB4}"/>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graphicEl>
                                              <a:dgm id="{3D9F0C2A-0AAF-4517-8464-69D576C64AB4}"/>
                                            </p:graphicEl>
                                          </p:spTgt>
                                        </p:tgtEl>
                                        <p:attrNameLst>
                                          <p:attrName>ppt_w</p:attrName>
                                        </p:attrNameLst>
                                      </p:cBhvr>
                                      <p:tavLst>
                                        <p:tav tm="0">
                                          <p:val>
                                            <p:strVal val="#ppt_w*.05"/>
                                          </p:val>
                                        </p:tav>
                                        <p:tav tm="100000">
                                          <p:val>
                                            <p:strVal val="#ppt_w"/>
                                          </p:val>
                                        </p:tav>
                                      </p:tavLst>
                                    </p:anim>
                                    <p:anim calcmode="lin" valueType="num">
                                      <p:cBhvr>
                                        <p:cTn id="10" dur="1000" fill="hold"/>
                                        <p:tgtEl>
                                          <p:spTgt spid="2">
                                            <p:graphicEl>
                                              <a:dgm id="{3D9F0C2A-0AAF-4517-8464-69D576C64AB4}"/>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graphicEl>
                                              <a:dgm id="{3D9F0C2A-0AAF-4517-8464-69D576C64AB4}"/>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graphicEl>
                                              <a:dgm id="{3D9F0C2A-0AAF-4517-8464-69D576C64AB4}"/>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graphicEl>
                                              <a:dgm id="{3D9F0C2A-0AAF-4517-8464-69D576C64AB4}"/>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graphicEl>
                                              <a:dgm id="{3D9F0C2A-0AAF-4517-8464-69D576C64AB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graphicEl>
                                              <a:dgm id="{59DE09AD-1D50-488B-B120-37A41EF4D999}"/>
                                            </p:graphicEl>
                                          </p:spTgt>
                                        </p:tgtEl>
                                        <p:attrNameLst>
                                          <p:attrName>style.visibility</p:attrName>
                                        </p:attrNameLst>
                                      </p:cBhvr>
                                      <p:to>
                                        <p:strVal val="visible"/>
                                      </p:to>
                                    </p:set>
                                    <p:anim calcmode="lin" valueType="num">
                                      <p:cBhvr>
                                        <p:cTn id="19" dur="500" decel="50000" fill="hold">
                                          <p:stCondLst>
                                            <p:cond delay="0"/>
                                          </p:stCondLst>
                                        </p:cTn>
                                        <p:tgtEl>
                                          <p:spTgt spid="2">
                                            <p:graphicEl>
                                              <a:dgm id="{59DE09AD-1D50-488B-B120-37A41EF4D999}"/>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graphicEl>
                                              <a:dgm id="{59DE09AD-1D50-488B-B120-37A41EF4D999}"/>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graphicEl>
                                              <a:dgm id="{59DE09AD-1D50-488B-B120-37A41EF4D999}"/>
                                            </p:graphicEl>
                                          </p:spTgt>
                                        </p:tgtEl>
                                        <p:attrNameLst>
                                          <p:attrName>ppt_w</p:attrName>
                                        </p:attrNameLst>
                                      </p:cBhvr>
                                      <p:tavLst>
                                        <p:tav tm="0">
                                          <p:val>
                                            <p:strVal val="#ppt_w*.05"/>
                                          </p:val>
                                        </p:tav>
                                        <p:tav tm="100000">
                                          <p:val>
                                            <p:strVal val="#ppt_w"/>
                                          </p:val>
                                        </p:tav>
                                      </p:tavLst>
                                    </p:anim>
                                    <p:anim calcmode="lin" valueType="num">
                                      <p:cBhvr>
                                        <p:cTn id="22" dur="1000" fill="hold"/>
                                        <p:tgtEl>
                                          <p:spTgt spid="2">
                                            <p:graphicEl>
                                              <a:dgm id="{59DE09AD-1D50-488B-B120-37A41EF4D999}"/>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graphicEl>
                                              <a:dgm id="{59DE09AD-1D50-488B-B120-37A41EF4D999}"/>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graphicEl>
                                              <a:dgm id="{59DE09AD-1D50-488B-B120-37A41EF4D999}"/>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graphicEl>
                                              <a:dgm id="{59DE09AD-1D50-488B-B120-37A41EF4D999}"/>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graphicEl>
                                              <a:dgm id="{59DE09AD-1D50-488B-B120-37A41EF4D999}"/>
                                            </p:graphicEl>
                                          </p:spTgt>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2">
                                            <p:graphicEl>
                                              <a:dgm id="{B2D5F744-4D8E-4B66-8FA6-FDC4F1A4675E}"/>
                                            </p:graphicEl>
                                          </p:spTgt>
                                        </p:tgtEl>
                                        <p:attrNameLst>
                                          <p:attrName>style.visibility</p:attrName>
                                        </p:attrNameLst>
                                      </p:cBhvr>
                                      <p:to>
                                        <p:strVal val="visible"/>
                                      </p:to>
                                    </p:set>
                                    <p:anim calcmode="lin" valueType="num">
                                      <p:cBhvr>
                                        <p:cTn id="29" dur="500" decel="50000" fill="hold">
                                          <p:stCondLst>
                                            <p:cond delay="0"/>
                                          </p:stCondLst>
                                        </p:cTn>
                                        <p:tgtEl>
                                          <p:spTgt spid="2">
                                            <p:graphicEl>
                                              <a:dgm id="{B2D5F744-4D8E-4B66-8FA6-FDC4F1A4675E}"/>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graphicEl>
                                              <a:dgm id="{B2D5F744-4D8E-4B66-8FA6-FDC4F1A4675E}"/>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graphicEl>
                                              <a:dgm id="{B2D5F744-4D8E-4B66-8FA6-FDC4F1A4675E}"/>
                                            </p:graphicEl>
                                          </p:spTgt>
                                        </p:tgtEl>
                                        <p:attrNameLst>
                                          <p:attrName>ppt_w</p:attrName>
                                        </p:attrNameLst>
                                      </p:cBhvr>
                                      <p:tavLst>
                                        <p:tav tm="0">
                                          <p:val>
                                            <p:strVal val="#ppt_w*.05"/>
                                          </p:val>
                                        </p:tav>
                                        <p:tav tm="100000">
                                          <p:val>
                                            <p:strVal val="#ppt_w"/>
                                          </p:val>
                                        </p:tav>
                                      </p:tavLst>
                                    </p:anim>
                                    <p:anim calcmode="lin" valueType="num">
                                      <p:cBhvr>
                                        <p:cTn id="32" dur="1000" fill="hold"/>
                                        <p:tgtEl>
                                          <p:spTgt spid="2">
                                            <p:graphicEl>
                                              <a:dgm id="{B2D5F744-4D8E-4B66-8FA6-FDC4F1A4675E}"/>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graphicEl>
                                              <a:dgm id="{B2D5F744-4D8E-4B66-8FA6-FDC4F1A4675E}"/>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graphicEl>
                                              <a:dgm id="{B2D5F744-4D8E-4B66-8FA6-FDC4F1A4675E}"/>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graphicEl>
                                              <a:dgm id="{B2D5F744-4D8E-4B66-8FA6-FDC4F1A4675E}"/>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graphicEl>
                                              <a:dgm id="{B2D5F744-4D8E-4B66-8FA6-FDC4F1A4675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
                                            <p:graphicEl>
                                              <a:dgm id="{41D5B27F-0EFC-40DD-B203-1E16080041C1}"/>
                                            </p:graphicEl>
                                          </p:spTgt>
                                        </p:tgtEl>
                                        <p:attrNameLst>
                                          <p:attrName>style.visibility</p:attrName>
                                        </p:attrNameLst>
                                      </p:cBhvr>
                                      <p:to>
                                        <p:strVal val="visible"/>
                                      </p:to>
                                    </p:set>
                                    <p:anim calcmode="lin" valueType="num">
                                      <p:cBhvr>
                                        <p:cTn id="41" dur="500" decel="50000" fill="hold">
                                          <p:stCondLst>
                                            <p:cond delay="0"/>
                                          </p:stCondLst>
                                        </p:cTn>
                                        <p:tgtEl>
                                          <p:spTgt spid="2">
                                            <p:graphicEl>
                                              <a:dgm id="{41D5B27F-0EFC-40DD-B203-1E16080041C1}"/>
                                            </p:graphic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
                                            <p:graphicEl>
                                              <a:dgm id="{41D5B27F-0EFC-40DD-B203-1E16080041C1}"/>
                                            </p:graphic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
                                            <p:graphicEl>
                                              <a:dgm id="{41D5B27F-0EFC-40DD-B203-1E16080041C1}"/>
                                            </p:graphicEl>
                                          </p:spTgt>
                                        </p:tgtEl>
                                        <p:attrNameLst>
                                          <p:attrName>ppt_w</p:attrName>
                                        </p:attrNameLst>
                                      </p:cBhvr>
                                      <p:tavLst>
                                        <p:tav tm="0">
                                          <p:val>
                                            <p:strVal val="#ppt_w*.05"/>
                                          </p:val>
                                        </p:tav>
                                        <p:tav tm="100000">
                                          <p:val>
                                            <p:strVal val="#ppt_w"/>
                                          </p:val>
                                        </p:tav>
                                      </p:tavLst>
                                    </p:anim>
                                    <p:anim calcmode="lin" valueType="num">
                                      <p:cBhvr>
                                        <p:cTn id="44" dur="1000" fill="hold"/>
                                        <p:tgtEl>
                                          <p:spTgt spid="2">
                                            <p:graphicEl>
                                              <a:dgm id="{41D5B27F-0EFC-40DD-B203-1E16080041C1}"/>
                                            </p:graphic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
                                            <p:graphicEl>
                                              <a:dgm id="{41D5B27F-0EFC-40DD-B203-1E16080041C1}"/>
                                            </p:graphic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
                                            <p:graphicEl>
                                              <a:dgm id="{41D5B27F-0EFC-40DD-B203-1E16080041C1}"/>
                                            </p:graphic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
                                            <p:graphicEl>
                                              <a:dgm id="{41D5B27F-0EFC-40DD-B203-1E16080041C1}"/>
                                            </p:graphic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
                                            <p:graphicEl>
                                              <a:dgm id="{41D5B27F-0EFC-40DD-B203-1E16080041C1}"/>
                                            </p:graphicEl>
                                          </p:spTgt>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
                                            <p:graphicEl>
                                              <a:dgm id="{59342146-FB78-480E-859F-F7AAC625884A}"/>
                                            </p:graphicEl>
                                          </p:spTgt>
                                        </p:tgtEl>
                                        <p:attrNameLst>
                                          <p:attrName>style.visibility</p:attrName>
                                        </p:attrNameLst>
                                      </p:cBhvr>
                                      <p:to>
                                        <p:strVal val="visible"/>
                                      </p:to>
                                    </p:set>
                                    <p:anim calcmode="lin" valueType="num">
                                      <p:cBhvr>
                                        <p:cTn id="51" dur="500" decel="50000" fill="hold">
                                          <p:stCondLst>
                                            <p:cond delay="0"/>
                                          </p:stCondLst>
                                        </p:cTn>
                                        <p:tgtEl>
                                          <p:spTgt spid="2">
                                            <p:graphicEl>
                                              <a:dgm id="{59342146-FB78-480E-859F-F7AAC625884A}"/>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graphicEl>
                                              <a:dgm id="{59342146-FB78-480E-859F-F7AAC625884A}"/>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graphicEl>
                                              <a:dgm id="{59342146-FB78-480E-859F-F7AAC625884A}"/>
                                            </p:graphicEl>
                                          </p:spTgt>
                                        </p:tgtEl>
                                        <p:attrNameLst>
                                          <p:attrName>ppt_w</p:attrName>
                                        </p:attrNameLst>
                                      </p:cBhvr>
                                      <p:tavLst>
                                        <p:tav tm="0">
                                          <p:val>
                                            <p:strVal val="#ppt_w*.05"/>
                                          </p:val>
                                        </p:tav>
                                        <p:tav tm="100000">
                                          <p:val>
                                            <p:strVal val="#ppt_w"/>
                                          </p:val>
                                        </p:tav>
                                      </p:tavLst>
                                    </p:anim>
                                    <p:anim calcmode="lin" valueType="num">
                                      <p:cBhvr>
                                        <p:cTn id="54" dur="1000" fill="hold"/>
                                        <p:tgtEl>
                                          <p:spTgt spid="2">
                                            <p:graphicEl>
                                              <a:dgm id="{59342146-FB78-480E-859F-F7AAC625884A}"/>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graphicEl>
                                              <a:dgm id="{59342146-FB78-480E-859F-F7AAC625884A}"/>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graphicEl>
                                              <a:dgm id="{59342146-FB78-480E-859F-F7AAC625884A}"/>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graphicEl>
                                              <a:dgm id="{59342146-FB78-480E-859F-F7AAC625884A}"/>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
                                            <p:graphicEl>
                                              <a:dgm id="{59342146-FB78-480E-859F-F7AAC62588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 y="4880770"/>
            <a:ext cx="11837324"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76200">
            <a:solidFill>
              <a:srgbClr val="C00000"/>
            </a:solidFill>
          </a:ln>
        </p:spPr>
        <p:txBody>
          <a:bodyPr wrap="square" rtlCol="0">
            <a:spAutoFit/>
          </a:bodyPr>
          <a:lstStyle/>
          <a:p>
            <a:pPr algn="just"/>
            <a:r>
              <a:rPr lang="en-US" sz="3600" dirty="0" err="1">
                <a:solidFill>
                  <a:schemeClr val="accent3">
                    <a:lumMod val="10000"/>
                  </a:schemeClr>
                </a:solidFill>
                <a:latin typeface="NikoshBAN" panose="02000000000000000000" pitchFamily="2" charset="0"/>
                <a:cs typeface="NikoshBAN" panose="02000000000000000000" pitchFamily="2" charset="0"/>
              </a:rPr>
              <a:t>ছদ্মবেশী</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সফটওয়্যারটি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হলো</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ট্রোজান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হর্স</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যখনই</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সফটওয়্যাটি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চালু</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তখনই</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ট্রোজানটি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হয়ে</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ব্যবহারকারীর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ফাইল</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ধ্বংস</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বা</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নতুন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নতুন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ট্রোজান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আমদানি</a:t>
            </a:r>
            <a:r>
              <a:rPr lang="en-US" sz="3600" dirty="0">
                <a:solidFill>
                  <a:schemeClr val="accent3">
                    <a:lumMod val="10000"/>
                  </a:schemeClr>
                </a:solidFill>
                <a:latin typeface="NikoshBAN" panose="02000000000000000000" pitchFamily="2" charset="0"/>
                <a:cs typeface="NikoshBAN" panose="02000000000000000000" pitchFamily="2" charset="0"/>
              </a:rPr>
              <a:t> </a:t>
            </a:r>
            <a:r>
              <a:rPr lang="en-US" sz="3600" dirty="0" err="1">
                <a:solidFill>
                  <a:schemeClr val="accent3">
                    <a:lumMod val="10000"/>
                  </a:schemeClr>
                </a:solidFill>
                <a:latin typeface="NikoshBAN" panose="02000000000000000000" pitchFamily="2" charset="0"/>
                <a:cs typeface="NikoshBAN" panose="02000000000000000000" pitchFamily="2" charset="0"/>
              </a:rPr>
              <a:t>করে</a:t>
            </a:r>
            <a:r>
              <a:rPr lang="en-US" sz="3600" dirty="0">
                <a:solidFill>
                  <a:schemeClr val="accent3">
                    <a:lumMod val="10000"/>
                  </a:schemeClr>
                </a:solidFill>
                <a:latin typeface="NikoshBAN" panose="02000000000000000000" pitchFamily="2" charset="0"/>
                <a:cs typeface="NikoshBAN" panose="02000000000000000000" pitchFamily="2"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04" y="598516"/>
            <a:ext cx="6882938" cy="3668684"/>
          </a:xfrm>
          <a:prstGeom prst="rect">
            <a:avLst/>
          </a:prstGeom>
        </p:spPr>
      </p:pic>
    </p:spTree>
    <p:extLst>
      <p:ext uri="{BB962C8B-B14F-4D97-AF65-F5344CB8AC3E}">
        <p14:creationId xmlns:p14="http://schemas.microsoft.com/office/powerpoint/2010/main" val="2026292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044" y="84911"/>
            <a:ext cx="7816144" cy="69826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মূল্যায়ণ (বহু নির্বাচনী প্রশ্ন)</a:t>
            </a:r>
            <a:endParaRPr lang="en-US" sz="44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0" y="931024"/>
            <a:ext cx="12192000"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207818" y="931025"/>
            <a:ext cx="11984182" cy="618630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১।ম্যালওয়্যার কোনটি?</a:t>
            </a:r>
          </a:p>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ট্রোজান হর্স; খ</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অ্যাভাস্টা; গ</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প্যান্ডা; ঘ</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নরটন;</a:t>
            </a:r>
          </a:p>
          <a:p>
            <a:r>
              <a:rPr lang="bn-IN" sz="3600" dirty="0" smtClean="0">
                <a:latin typeface="NikoshBAN" panose="02000000000000000000" pitchFamily="2" charset="0"/>
                <a:cs typeface="NikoshBAN" panose="02000000000000000000" pitchFamily="2" charset="0"/>
              </a:rPr>
              <a:t>২। ম্যালওয়্যারকে কয় ভাগে ভাগ করা যায়?</a:t>
            </a:r>
          </a:p>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২ভাগে; খ</a:t>
            </a:r>
            <a:r>
              <a:rPr lang="en-US" sz="3600" dirty="0" smtClean="0">
                <a:latin typeface="NikoshBAN" panose="02000000000000000000" pitchFamily="2" charset="0"/>
                <a:cs typeface="NikoshBAN" panose="02000000000000000000" pitchFamily="2" charset="0"/>
              </a:rPr>
              <a:t>. 3</a:t>
            </a:r>
            <a:r>
              <a:rPr lang="bn-IN" sz="3600" dirty="0" smtClean="0">
                <a:latin typeface="NikoshBAN" panose="02000000000000000000" pitchFamily="2" charset="0"/>
                <a:cs typeface="NikoshBAN" panose="02000000000000000000" pitchFamily="2" charset="0"/>
              </a:rPr>
              <a:t>ভাগে; গ</a:t>
            </a:r>
            <a:r>
              <a:rPr lang="en-US" sz="3600" dirty="0" smtClean="0">
                <a:latin typeface="NikoshBAN" panose="02000000000000000000" pitchFamily="2" charset="0"/>
                <a:cs typeface="NikoshBAN" panose="02000000000000000000" pitchFamily="2" charset="0"/>
              </a:rPr>
              <a:t>. 4</a:t>
            </a:r>
            <a:r>
              <a:rPr lang="bn-IN" sz="3600" dirty="0" smtClean="0">
                <a:latin typeface="NikoshBAN" panose="02000000000000000000" pitchFamily="2" charset="0"/>
                <a:cs typeface="NikoshBAN" panose="02000000000000000000" pitchFamily="2" charset="0"/>
              </a:rPr>
              <a:t>ভাগে; ঘ</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৫ভাগে;</a:t>
            </a:r>
          </a:p>
          <a:p>
            <a:r>
              <a:rPr lang="bn-IN" sz="3600" dirty="0" smtClean="0">
                <a:latin typeface="NikoshBAN" panose="02000000000000000000" pitchFamily="2" charset="0"/>
                <a:cs typeface="NikoshBAN" panose="02000000000000000000" pitchFamily="2" charset="0"/>
              </a:rPr>
              <a:t>৩। মেলিসিয়াস সফটওয়্যারকে সংক্ষেপে কী বলা হয়?</a:t>
            </a:r>
          </a:p>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ভাইরাস; খ</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ম্যালওয়্যার; গ</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নেটওয়ার্ক; ঘ</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ইন্টারফেস;</a:t>
            </a:r>
          </a:p>
          <a:p>
            <a:r>
              <a:rPr lang="bn-IN" sz="3600" dirty="0" smtClean="0">
                <a:latin typeface="NikoshBAN" panose="02000000000000000000" pitchFamily="2" charset="0"/>
                <a:cs typeface="NikoshBAN" panose="02000000000000000000" pitchFamily="2" charset="0"/>
              </a:rPr>
              <a:t>৪। কম্পিউটারে কয় ধরনের প্রোগ্রাম ব্যবহার করা হয়?</a:t>
            </a:r>
          </a:p>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২ধরনের; খ</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৩ ধরনের; গ</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৪ ধরনের; ঘ</a:t>
            </a:r>
            <a:r>
              <a:rPr lang="en-US" sz="3600" dirty="0" smtClean="0">
                <a:latin typeface="NikoshBAN" panose="02000000000000000000" pitchFamily="2" charset="0"/>
                <a:cs typeface="NikoshBAN" panose="02000000000000000000" pitchFamily="2" charset="0"/>
              </a:rPr>
              <a:t>. 5.</a:t>
            </a:r>
            <a:r>
              <a:rPr lang="bn-IN" sz="3600" dirty="0" smtClean="0">
                <a:latin typeface="NikoshBAN" panose="02000000000000000000" pitchFamily="2" charset="0"/>
                <a:cs typeface="NikoshBAN" panose="02000000000000000000" pitchFamily="2" charset="0"/>
              </a:rPr>
              <a:t> ধরনের;</a:t>
            </a:r>
          </a:p>
          <a:p>
            <a:r>
              <a:rPr lang="bn-IN" sz="3600" dirty="0" smtClean="0">
                <a:latin typeface="NikoshBAN" panose="02000000000000000000" pitchFamily="2" charset="0"/>
                <a:cs typeface="NikoshBAN" panose="02000000000000000000" pitchFamily="2" charset="0"/>
              </a:rPr>
              <a:t>৫।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ভাইরাস</a:t>
            </a:r>
            <a:r>
              <a:rPr lang="en-US" sz="3600" dirty="0" err="1" smtClean="0">
                <a:latin typeface="NikoshBAN" panose="02000000000000000000" pitchFamily="2" charset="0"/>
                <a:cs typeface="NikoshBAN" panose="02000000000000000000" pitchFamily="2" charset="0"/>
              </a:rPr>
              <a:t>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নেটওয়ার্কের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ছড়াতে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a:t>
            </a:r>
            <a:r>
              <a:rPr lang="en-US" sz="3600" dirty="0" smtClean="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ওয়ার্ম; </a:t>
            </a:r>
            <a:r>
              <a:rPr lang="bn-IN" sz="3600" dirty="0">
                <a:latin typeface="NikoshBAN" panose="02000000000000000000" pitchFamily="2" charset="0"/>
                <a:cs typeface="NikoshBAN" panose="02000000000000000000" pitchFamily="2" charset="0"/>
              </a:rPr>
              <a:t>খ</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ম্যালওয়্যার; গ</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নেটওয়ার্ক; ঘ</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 ইন্টারফেস;</a:t>
            </a:r>
          </a:p>
          <a:p>
            <a:endParaRPr lang="en-US" sz="3600" dirty="0">
              <a:latin typeface="NikoshBAN" panose="02000000000000000000" pitchFamily="2" charset="0"/>
              <a:cs typeface="NikoshBAN" panose="02000000000000000000" pitchFamily="2" charset="0"/>
            </a:endParaRPr>
          </a:p>
        </p:txBody>
      </p:sp>
      <p:sp>
        <p:nvSpPr>
          <p:cNvPr id="5" name="Flowchart: Connector 4"/>
          <p:cNvSpPr/>
          <p:nvPr/>
        </p:nvSpPr>
        <p:spPr>
          <a:xfrm>
            <a:off x="1147156" y="1612669"/>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6" name="Flowchart: Connector 5"/>
          <p:cNvSpPr/>
          <p:nvPr/>
        </p:nvSpPr>
        <p:spPr>
          <a:xfrm>
            <a:off x="2762596" y="2662843"/>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7" name="Flowchart: Connector 6"/>
          <p:cNvSpPr/>
          <p:nvPr/>
        </p:nvSpPr>
        <p:spPr>
          <a:xfrm>
            <a:off x="2987040" y="3811619"/>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8" name="Flowchart: Connector 7"/>
          <p:cNvSpPr/>
          <p:nvPr/>
        </p:nvSpPr>
        <p:spPr>
          <a:xfrm>
            <a:off x="1147156" y="4857404"/>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9" name="Flowchart: Connector 8"/>
          <p:cNvSpPr/>
          <p:nvPr/>
        </p:nvSpPr>
        <p:spPr>
          <a:xfrm>
            <a:off x="1147156" y="5987369"/>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16511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barn(inVertical)">
                                      <p:cBhvr>
                                        <p:cTn id="55" dur="5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p:cTn id="6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500" fill="hold"/>
                                        <p:tgtEl>
                                          <p:spTgt spid="7"/>
                                        </p:tgtEl>
                                        <p:attrNameLst>
                                          <p:attrName>ppt_w</p:attrName>
                                        </p:attrNameLst>
                                      </p:cBhvr>
                                      <p:tavLst>
                                        <p:tav tm="0">
                                          <p:val>
                                            <p:fltVal val="0"/>
                                          </p:val>
                                        </p:tav>
                                        <p:tav tm="100000">
                                          <p:val>
                                            <p:strVal val="#ppt_w"/>
                                          </p:val>
                                        </p:tav>
                                      </p:tavLst>
                                    </p:anim>
                                    <p:anim calcmode="lin" valueType="num">
                                      <p:cBhvr>
                                        <p:cTn id="103" dur="500" fill="hold"/>
                                        <p:tgtEl>
                                          <p:spTgt spid="7"/>
                                        </p:tgtEl>
                                        <p:attrNameLst>
                                          <p:attrName>ppt_h</p:attrName>
                                        </p:attrNameLst>
                                      </p:cBhvr>
                                      <p:tavLst>
                                        <p:tav tm="0">
                                          <p:val>
                                            <p:fltVal val="0"/>
                                          </p:val>
                                        </p:tav>
                                        <p:tav tm="100000">
                                          <p:val>
                                            <p:strVal val="#ppt_h"/>
                                          </p:val>
                                        </p:tav>
                                      </p:tavLst>
                                    </p:anim>
                                    <p:animEffect transition="in" filter="fade">
                                      <p:cBhvr>
                                        <p:cTn id="104" dur="500"/>
                                        <p:tgtEl>
                                          <p:spTgt spid="7"/>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1000"/>
                                        <p:tgtEl>
                                          <p:spTgt spid="8"/>
                                        </p:tgtEl>
                                      </p:cBhvr>
                                    </p:animEffect>
                                    <p:anim calcmode="lin" valueType="num">
                                      <p:cBhvr>
                                        <p:cTn id="110" dur="1000" fill="hold"/>
                                        <p:tgtEl>
                                          <p:spTgt spid="8"/>
                                        </p:tgtEl>
                                        <p:attrNameLst>
                                          <p:attrName>ppt_x</p:attrName>
                                        </p:attrNameLst>
                                      </p:cBhvr>
                                      <p:tavLst>
                                        <p:tav tm="0">
                                          <p:val>
                                            <p:strVal val="#ppt_x"/>
                                          </p:val>
                                        </p:tav>
                                        <p:tav tm="100000">
                                          <p:val>
                                            <p:strVal val="#ppt_x"/>
                                          </p:val>
                                        </p:tav>
                                      </p:tavLst>
                                    </p:anim>
                                    <p:anim calcmode="lin" valueType="num">
                                      <p:cBhvr>
                                        <p:cTn id="1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1000"/>
                                        <p:tgtEl>
                                          <p:spTgt spid="9"/>
                                        </p:tgtEl>
                                      </p:cBhvr>
                                    </p:animEffect>
                                    <p:anim calcmode="lin" valueType="num">
                                      <p:cBhvr>
                                        <p:cTn id="124" dur="1000" fill="hold"/>
                                        <p:tgtEl>
                                          <p:spTgt spid="9"/>
                                        </p:tgtEl>
                                        <p:attrNameLst>
                                          <p:attrName>ppt_x</p:attrName>
                                        </p:attrNameLst>
                                      </p:cBhvr>
                                      <p:tavLst>
                                        <p:tav tm="0">
                                          <p:val>
                                            <p:strVal val="#ppt_x"/>
                                          </p:val>
                                        </p:tav>
                                        <p:tav tm="100000">
                                          <p:val>
                                            <p:strVal val="#ppt_x"/>
                                          </p:val>
                                        </p:tav>
                                      </p:tavLst>
                                    </p:anim>
                                    <p:anim calcmode="lin" valueType="num">
                                      <p:cBhvr>
                                        <p:cTn id="1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9"/>
                                        </p:tgtEl>
                                        <p:attrNameLst>
                                          <p:attrName>style.visibility</p:attrName>
                                        </p:attrNameLst>
                                      </p:cBhvr>
                                      <p:to>
                                        <p:strVal val="visible"/>
                                      </p:to>
                                    </p:set>
                                    <p:anim calcmode="lin" valueType="num">
                                      <p:cBhvr>
                                        <p:cTn id="130" dur="500" fill="hold"/>
                                        <p:tgtEl>
                                          <p:spTgt spid="9"/>
                                        </p:tgtEl>
                                        <p:attrNameLst>
                                          <p:attrName>ppt_w</p:attrName>
                                        </p:attrNameLst>
                                      </p:cBhvr>
                                      <p:tavLst>
                                        <p:tav tm="0">
                                          <p:val>
                                            <p:fltVal val="0"/>
                                          </p:val>
                                        </p:tav>
                                        <p:tav tm="100000">
                                          <p:val>
                                            <p:strVal val="#ppt_w"/>
                                          </p:val>
                                        </p:tav>
                                      </p:tavLst>
                                    </p:anim>
                                    <p:anim calcmode="lin" valueType="num">
                                      <p:cBhvr>
                                        <p:cTn id="131" dur="500" fill="hold"/>
                                        <p:tgtEl>
                                          <p:spTgt spid="9"/>
                                        </p:tgtEl>
                                        <p:attrNameLst>
                                          <p:attrName>ppt_h</p:attrName>
                                        </p:attrNameLst>
                                      </p:cBhvr>
                                      <p:tavLst>
                                        <p:tav tm="0">
                                          <p:val>
                                            <p:fltVal val="0"/>
                                          </p:val>
                                        </p:tav>
                                        <p:tav tm="100000">
                                          <p:val>
                                            <p:strVal val="#ppt_h"/>
                                          </p:val>
                                        </p:tav>
                                      </p:tavLst>
                                    </p:anim>
                                    <p:animEffect transition="in" filter="fade">
                                      <p:cBhvr>
                                        <p:cTn id="1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8165" y="5044192"/>
            <a:ext cx="11564017" cy="1938992"/>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১।ম্যালওয়্যার কাকে বলে? কম্পিউটার ভাইরাসের বর্ণনা কর।</a:t>
            </a:r>
          </a:p>
          <a:p>
            <a:r>
              <a:rPr lang="bn-IN" sz="4000" b="1" dirty="0" smtClean="0">
                <a:latin typeface="NikoshBAN" panose="02000000000000000000" pitchFamily="2" charset="0"/>
                <a:cs typeface="NikoshBAN" panose="02000000000000000000" pitchFamily="2" charset="0"/>
              </a:rPr>
              <a:t>২। সফটওয়্যার কী? ক্ষতিকারক সফটওয়্যার কিভাবে কম্পিউটারের ক্ষতিসাধন করে?</a:t>
            </a:r>
            <a:endParaRPr lang="en-US" sz="4000" b="1" dirty="0">
              <a:latin typeface="NikoshBAN" panose="02000000000000000000" pitchFamily="2" charset="0"/>
              <a:cs typeface="NikoshBAN" panose="02000000000000000000" pitchFamily="2" charset="0"/>
            </a:endParaRPr>
          </a:p>
        </p:txBody>
      </p:sp>
      <p:sp>
        <p:nvSpPr>
          <p:cNvPr id="10" name="Rectangle 9"/>
          <p:cNvSpPr/>
          <p:nvPr/>
        </p:nvSpPr>
        <p:spPr>
          <a:xfrm>
            <a:off x="1963711" y="281583"/>
            <a:ext cx="6550702" cy="111250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a:solidFill>
                  <a:schemeClr val="tx1"/>
                </a:solidFill>
                <a:latin typeface="NikoshBAN" panose="02000000000000000000" pitchFamily="2" charset="0"/>
                <a:cs typeface="NikoshBAN" panose="02000000000000000000" pitchFamily="2" charset="0"/>
              </a:rPr>
              <a:t>বাড়ির কাজ</a:t>
            </a:r>
            <a:endParaRPr lang="en-US" sz="8800" b="1"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387" y="1394084"/>
            <a:ext cx="5330395" cy="3650107"/>
          </a:xfrm>
          <a:prstGeom prst="ellipse">
            <a:avLst/>
          </a:prstGeom>
          <a:ln>
            <a:noFill/>
          </a:ln>
          <a:effectLst>
            <a:softEdge rad="112500"/>
          </a:effectLst>
        </p:spPr>
      </p:pic>
    </p:spTree>
    <p:extLst>
      <p:ext uri="{BB962C8B-B14F-4D97-AF65-F5344CB8AC3E}">
        <p14:creationId xmlns:p14="http://schemas.microsoft.com/office/powerpoint/2010/main" val="54628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80">
                                          <p:stCondLst>
                                            <p:cond delay="0"/>
                                          </p:stCondLst>
                                        </p:cTn>
                                        <p:tgtEl>
                                          <p:spTgt spid="8">
                                            <p:txEl>
                                              <p:pRg st="0" end="0"/>
                                            </p:txEl>
                                          </p:spTgt>
                                        </p:tgtEl>
                                      </p:cBhvr>
                                    </p:animEffect>
                                    <p:anim calcmode="lin" valueType="num">
                                      <p:cBhvr>
                                        <p:cTn id="1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xEl>
                                              <p:pRg st="0" end="0"/>
                                            </p:txEl>
                                          </p:spTgt>
                                        </p:tgtEl>
                                      </p:cBhvr>
                                      <p:to x="100000" y="60000"/>
                                    </p:animScale>
                                    <p:animScale>
                                      <p:cBhvr>
                                        <p:cTn id="24" dur="166" decel="50000">
                                          <p:stCondLst>
                                            <p:cond delay="676"/>
                                          </p:stCondLst>
                                        </p:cTn>
                                        <p:tgtEl>
                                          <p:spTgt spid="8">
                                            <p:txEl>
                                              <p:pRg st="0" end="0"/>
                                            </p:txEl>
                                          </p:spTgt>
                                        </p:tgtEl>
                                      </p:cBhvr>
                                      <p:to x="100000" y="100000"/>
                                    </p:animScale>
                                    <p:animScale>
                                      <p:cBhvr>
                                        <p:cTn id="25" dur="26">
                                          <p:stCondLst>
                                            <p:cond delay="1312"/>
                                          </p:stCondLst>
                                        </p:cTn>
                                        <p:tgtEl>
                                          <p:spTgt spid="8">
                                            <p:txEl>
                                              <p:pRg st="0" end="0"/>
                                            </p:txEl>
                                          </p:spTgt>
                                        </p:tgtEl>
                                      </p:cBhvr>
                                      <p:to x="100000" y="80000"/>
                                    </p:animScale>
                                    <p:animScale>
                                      <p:cBhvr>
                                        <p:cTn id="26" dur="166" decel="50000">
                                          <p:stCondLst>
                                            <p:cond delay="1338"/>
                                          </p:stCondLst>
                                        </p:cTn>
                                        <p:tgtEl>
                                          <p:spTgt spid="8">
                                            <p:txEl>
                                              <p:pRg st="0" end="0"/>
                                            </p:txEl>
                                          </p:spTgt>
                                        </p:tgtEl>
                                      </p:cBhvr>
                                      <p:to x="100000" y="100000"/>
                                    </p:animScale>
                                    <p:animScale>
                                      <p:cBhvr>
                                        <p:cTn id="27" dur="26">
                                          <p:stCondLst>
                                            <p:cond delay="1642"/>
                                          </p:stCondLst>
                                        </p:cTn>
                                        <p:tgtEl>
                                          <p:spTgt spid="8">
                                            <p:txEl>
                                              <p:pRg st="0" end="0"/>
                                            </p:txEl>
                                          </p:spTgt>
                                        </p:tgtEl>
                                      </p:cBhvr>
                                      <p:to x="100000" y="90000"/>
                                    </p:animScale>
                                    <p:animScale>
                                      <p:cBhvr>
                                        <p:cTn id="28" dur="166" decel="50000">
                                          <p:stCondLst>
                                            <p:cond delay="1668"/>
                                          </p:stCondLst>
                                        </p:cTn>
                                        <p:tgtEl>
                                          <p:spTgt spid="8">
                                            <p:txEl>
                                              <p:pRg st="0" end="0"/>
                                            </p:txEl>
                                          </p:spTgt>
                                        </p:tgtEl>
                                      </p:cBhvr>
                                      <p:to x="100000" y="100000"/>
                                    </p:animScale>
                                    <p:animScale>
                                      <p:cBhvr>
                                        <p:cTn id="29" dur="26">
                                          <p:stCondLst>
                                            <p:cond delay="1808"/>
                                          </p:stCondLst>
                                        </p:cTn>
                                        <p:tgtEl>
                                          <p:spTgt spid="8">
                                            <p:txEl>
                                              <p:pRg st="0" end="0"/>
                                            </p:txEl>
                                          </p:spTgt>
                                        </p:tgtEl>
                                      </p:cBhvr>
                                      <p:to x="100000" y="95000"/>
                                    </p:animScale>
                                    <p:animScale>
                                      <p:cBhvr>
                                        <p:cTn id="30" dur="166" decel="50000">
                                          <p:stCondLst>
                                            <p:cond delay="1834"/>
                                          </p:stCondLst>
                                        </p:cTn>
                                        <p:tgtEl>
                                          <p:spTgt spid="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80">
                                          <p:stCondLst>
                                            <p:cond delay="0"/>
                                          </p:stCondLst>
                                        </p:cTn>
                                        <p:tgtEl>
                                          <p:spTgt spid="8">
                                            <p:txEl>
                                              <p:pRg st="1" end="1"/>
                                            </p:txEl>
                                          </p:spTgt>
                                        </p:tgtEl>
                                      </p:cBhvr>
                                    </p:animEffect>
                                    <p:anim calcmode="lin" valueType="num">
                                      <p:cBhvr>
                                        <p:cTn id="3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xEl>
                                              <p:pRg st="1" end="1"/>
                                            </p:txEl>
                                          </p:spTgt>
                                        </p:tgtEl>
                                      </p:cBhvr>
                                      <p:to x="100000" y="60000"/>
                                    </p:animScale>
                                    <p:animScale>
                                      <p:cBhvr>
                                        <p:cTn id="42" dur="166" decel="50000">
                                          <p:stCondLst>
                                            <p:cond delay="676"/>
                                          </p:stCondLst>
                                        </p:cTn>
                                        <p:tgtEl>
                                          <p:spTgt spid="8">
                                            <p:txEl>
                                              <p:pRg st="1" end="1"/>
                                            </p:txEl>
                                          </p:spTgt>
                                        </p:tgtEl>
                                      </p:cBhvr>
                                      <p:to x="100000" y="100000"/>
                                    </p:animScale>
                                    <p:animScale>
                                      <p:cBhvr>
                                        <p:cTn id="43" dur="26">
                                          <p:stCondLst>
                                            <p:cond delay="1312"/>
                                          </p:stCondLst>
                                        </p:cTn>
                                        <p:tgtEl>
                                          <p:spTgt spid="8">
                                            <p:txEl>
                                              <p:pRg st="1" end="1"/>
                                            </p:txEl>
                                          </p:spTgt>
                                        </p:tgtEl>
                                      </p:cBhvr>
                                      <p:to x="100000" y="80000"/>
                                    </p:animScale>
                                    <p:animScale>
                                      <p:cBhvr>
                                        <p:cTn id="44" dur="166" decel="50000">
                                          <p:stCondLst>
                                            <p:cond delay="1338"/>
                                          </p:stCondLst>
                                        </p:cTn>
                                        <p:tgtEl>
                                          <p:spTgt spid="8">
                                            <p:txEl>
                                              <p:pRg st="1" end="1"/>
                                            </p:txEl>
                                          </p:spTgt>
                                        </p:tgtEl>
                                      </p:cBhvr>
                                      <p:to x="100000" y="100000"/>
                                    </p:animScale>
                                    <p:animScale>
                                      <p:cBhvr>
                                        <p:cTn id="45" dur="26">
                                          <p:stCondLst>
                                            <p:cond delay="1642"/>
                                          </p:stCondLst>
                                        </p:cTn>
                                        <p:tgtEl>
                                          <p:spTgt spid="8">
                                            <p:txEl>
                                              <p:pRg st="1" end="1"/>
                                            </p:txEl>
                                          </p:spTgt>
                                        </p:tgtEl>
                                      </p:cBhvr>
                                      <p:to x="100000" y="90000"/>
                                    </p:animScale>
                                    <p:animScale>
                                      <p:cBhvr>
                                        <p:cTn id="46" dur="166" decel="50000">
                                          <p:stCondLst>
                                            <p:cond delay="1668"/>
                                          </p:stCondLst>
                                        </p:cTn>
                                        <p:tgtEl>
                                          <p:spTgt spid="8">
                                            <p:txEl>
                                              <p:pRg st="1" end="1"/>
                                            </p:txEl>
                                          </p:spTgt>
                                        </p:tgtEl>
                                      </p:cBhvr>
                                      <p:to x="100000" y="100000"/>
                                    </p:animScale>
                                    <p:animScale>
                                      <p:cBhvr>
                                        <p:cTn id="47" dur="26">
                                          <p:stCondLst>
                                            <p:cond delay="1808"/>
                                          </p:stCondLst>
                                        </p:cTn>
                                        <p:tgtEl>
                                          <p:spTgt spid="8">
                                            <p:txEl>
                                              <p:pRg st="1" end="1"/>
                                            </p:txEl>
                                          </p:spTgt>
                                        </p:tgtEl>
                                      </p:cBhvr>
                                      <p:to x="100000" y="95000"/>
                                    </p:animScale>
                                    <p:animScale>
                                      <p:cBhvr>
                                        <p:cTn id="48"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210" y="199851"/>
            <a:ext cx="8358688" cy="5099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402767" y="5238408"/>
            <a:ext cx="6145967" cy="1446550"/>
          </a:xfrm>
          <a:prstGeom prst="rect">
            <a:avLst/>
          </a:prstGeom>
          <a:noFill/>
        </p:spPr>
        <p:txBody>
          <a:bodyPr wrap="square" rtlCol="0">
            <a:spAutoFit/>
          </a:bodyPr>
          <a:lstStyle/>
          <a:p>
            <a:r>
              <a:rPr lang="bn-BD" sz="8800" b="1" dirty="0" smtClean="0">
                <a:latin typeface="NikoshBAN" panose="02000000000000000000" pitchFamily="2" charset="0"/>
                <a:cs typeface="NikoshBAN" panose="02000000000000000000" pitchFamily="2" charset="0"/>
              </a:rPr>
              <a:t>সবাইকে ধন্যবাদ</a:t>
            </a:r>
            <a:endParaRPr lang="en-US" sz="88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9999" r="1"/>
          <a:stretch/>
        </p:blipFill>
        <p:spPr>
          <a:xfrm>
            <a:off x="12192000" y="0"/>
            <a:ext cx="6096000" cy="688089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7" t="261" r="50146" b="-261"/>
          <a:stretch/>
        </p:blipFill>
        <p:spPr>
          <a:xfrm>
            <a:off x="-6025165" y="22109"/>
            <a:ext cx="6060140" cy="6880891"/>
          </a:xfrm>
          <a:prstGeom prst="rect">
            <a:avLst/>
          </a:prstGeom>
        </p:spPr>
      </p:pic>
    </p:spTree>
    <p:extLst>
      <p:ext uri="{BB962C8B-B14F-4D97-AF65-F5344CB8AC3E}">
        <p14:creationId xmlns:p14="http://schemas.microsoft.com/office/powerpoint/2010/main" val="355117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91667E-6 -1.11111E-6 L 0.49843 0.00556 " pathEditMode="relative" rAng="0" ptsTypes="AA">
                                      <p:cBhvr>
                                        <p:cTn id="18" dur="2000" fill="hold"/>
                                        <p:tgtEl>
                                          <p:spTgt spid="7"/>
                                        </p:tgtEl>
                                        <p:attrNameLst>
                                          <p:attrName>ppt_x</p:attrName>
                                          <p:attrName>ppt_y</p:attrName>
                                        </p:attrNameLst>
                                      </p:cBhvr>
                                      <p:rCtr x="24922" y="278"/>
                                    </p:animMotion>
                                  </p:childTnLst>
                                </p:cTn>
                              </p:par>
                              <p:par>
                                <p:cTn id="19" presetID="35" presetClass="path" presetSubtype="0" accel="50000" decel="50000" fill="hold" nodeType="withEffect">
                                  <p:stCondLst>
                                    <p:cond delay="0"/>
                                  </p:stCondLst>
                                  <p:childTnLst>
                                    <p:animMotion origin="layout" path="M 0 -3.7037E-7 L -0.50299 0.00556 " pathEditMode="relative" rAng="0" ptsTypes="AA">
                                      <p:cBhvr>
                                        <p:cTn id="20" dur="2000" fill="hold"/>
                                        <p:tgtEl>
                                          <p:spTgt spid="6"/>
                                        </p:tgtEl>
                                        <p:attrNameLst>
                                          <p:attrName>ppt_x</p:attrName>
                                          <p:attrName>ppt_y</p:attrName>
                                        </p:attrNameLst>
                                      </p:cBhvr>
                                      <p:rCtr x="-25156"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00" y="1672590"/>
            <a:ext cx="3790950" cy="32194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543" y="1672590"/>
            <a:ext cx="4292600" cy="3219450"/>
          </a:xfrm>
          <a:prstGeom prst="rect">
            <a:avLst/>
          </a:prstGeom>
        </p:spPr>
      </p:pic>
      <p:sp>
        <p:nvSpPr>
          <p:cNvPr id="4" name="TextBox 3"/>
          <p:cNvSpPr txBox="1"/>
          <p:nvPr/>
        </p:nvSpPr>
        <p:spPr>
          <a:xfrm>
            <a:off x="2532075" y="249382"/>
            <a:ext cx="6101923" cy="923330"/>
          </a:xfrm>
          <a:prstGeom prst="rect">
            <a:avLst/>
          </a:prstGeom>
          <a:solidFill>
            <a:srgbClr val="00B0F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bn-IN" sz="5400" dirty="0" smtClean="0">
                <a:solidFill>
                  <a:schemeClr val="accent3">
                    <a:lumMod val="10000"/>
                  </a:schemeClr>
                </a:solidFill>
                <a:latin typeface="NikoshBAN" panose="02000000000000000000" pitchFamily="2" charset="0"/>
                <a:cs typeface="NikoshBAN" panose="02000000000000000000" pitchFamily="2" charset="0"/>
              </a:rPr>
              <a:t>ছবি দুটি দেখ এবং চিন্তা কর</a:t>
            </a:r>
            <a:endParaRPr lang="en-US" sz="5400" dirty="0">
              <a:solidFill>
                <a:schemeClr val="accent3">
                  <a:lumMod val="1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2249443" y="172778"/>
            <a:ext cx="7423445" cy="923330"/>
          </a:xfrm>
          <a:prstGeom prst="rect">
            <a:avLst/>
          </a:prstGeom>
          <a:solidFill>
            <a:schemeClr val="accent2">
              <a:lumMod val="75000"/>
            </a:schemeClr>
          </a:solidFill>
          <a:ln w="7620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5400" dirty="0" err="1">
                <a:solidFill>
                  <a:schemeClr val="accent3">
                    <a:lumMod val="10000"/>
                  </a:schemeClr>
                </a:solidFill>
                <a:latin typeface="NikoshBAN" panose="02000000000000000000" pitchFamily="2" charset="0"/>
                <a:cs typeface="NikoshBAN" panose="02000000000000000000" pitchFamily="2" charset="0"/>
              </a:rPr>
              <a:t>ছবিতে</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তোমরা</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কী</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দেখতে</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পাও</a:t>
            </a:r>
            <a:r>
              <a:rPr lang="en-US" sz="5400" dirty="0">
                <a:solidFill>
                  <a:schemeClr val="accent3">
                    <a:lumMod val="10000"/>
                  </a:schemeClr>
                </a:solidFill>
                <a:latin typeface="NikoshBAN" panose="02000000000000000000" pitchFamily="2" charset="0"/>
                <a:cs typeface="NikoshBAN" panose="02000000000000000000" pitchFamily="2" charset="0"/>
              </a:rPr>
              <a:t>?</a:t>
            </a:r>
          </a:p>
        </p:txBody>
      </p:sp>
      <p:sp>
        <p:nvSpPr>
          <p:cNvPr id="6" name="TextBox 5"/>
          <p:cNvSpPr txBox="1"/>
          <p:nvPr/>
        </p:nvSpPr>
        <p:spPr>
          <a:xfrm>
            <a:off x="927909" y="4567089"/>
            <a:ext cx="4655127"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করোনা ভাইরাস</a:t>
            </a:r>
            <a:endParaRPr lang="en-US" sz="5400" dirty="0">
              <a:latin typeface="NikoshBAN" panose="02000000000000000000" pitchFamily="2" charset="0"/>
              <a:cs typeface="NikoshBAN" panose="02000000000000000000" pitchFamily="2" charset="0"/>
            </a:endParaRPr>
          </a:p>
        </p:txBody>
      </p:sp>
      <p:sp>
        <p:nvSpPr>
          <p:cNvPr id="7" name="TextBox 6"/>
          <p:cNvSpPr txBox="1"/>
          <p:nvPr/>
        </p:nvSpPr>
        <p:spPr>
          <a:xfrm>
            <a:off x="5782543" y="4647758"/>
            <a:ext cx="530352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কম্পিউটার ভাইরাস</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636601" y="5690061"/>
            <a:ext cx="9817684" cy="923330"/>
          </a:xfrm>
          <a:prstGeom prst="rect">
            <a:avLst/>
          </a:prstGeom>
          <a:solidFill>
            <a:schemeClr val="accent2">
              <a:lumMod val="40000"/>
              <a:lumOff val="60000"/>
            </a:schemeClr>
          </a:solidFill>
        </p:spPr>
        <p:txBody>
          <a:bodyPr wrap="square" rtlCol="0">
            <a:spAutoFit/>
          </a:bodyPr>
          <a:lstStyle/>
          <a:p>
            <a:r>
              <a:rPr lang="bn-IN" sz="5400" dirty="0" smtClean="0">
                <a:latin typeface="NikoshBAN" panose="02000000000000000000" pitchFamily="2" charset="0"/>
                <a:cs typeface="NikoshBAN" panose="02000000000000000000" pitchFamily="2" charset="0"/>
              </a:rPr>
              <a:t>কম্পিউটার ভাইরাস কী?</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636600" y="5690061"/>
            <a:ext cx="10169945" cy="769441"/>
          </a:xfrm>
          <a:prstGeom prst="rect">
            <a:avLst/>
          </a:prstGeom>
          <a:solidFill>
            <a:srgbClr val="00B0F0"/>
          </a:solidFill>
        </p:spPr>
        <p:txBody>
          <a:bodyPr wrap="square" rtlCol="0">
            <a:spAutoFit/>
          </a:bodyPr>
          <a:lstStyle/>
          <a:p>
            <a:r>
              <a:rPr lang="bn-IN" sz="4400" dirty="0" smtClean="0">
                <a:latin typeface="NikoshBAN" panose="02000000000000000000" pitchFamily="2" charset="0"/>
                <a:cs typeface="NikoshBAN" panose="02000000000000000000" pitchFamily="2" charset="0"/>
              </a:rPr>
              <a:t>কম্পিউটার ভাইরাস হলো এক ধরণের ক্ষতিকর সফটওয়্যার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510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grpId="1" nodeType="clickEffect">
                                  <p:stCondLst>
                                    <p:cond delay="0"/>
                                  </p:stCondLst>
                                  <p:childTnLst>
                                    <p:animEffect transition="out" filter="wheel(1)">
                                      <p:cBhvr>
                                        <p:cTn id="49" dur="2000"/>
                                        <p:tgtEl>
                                          <p:spTgt spid="8"/>
                                        </p:tgtEl>
                                      </p:cBhvr>
                                    </p:animEffect>
                                    <p:set>
                                      <p:cBhvr>
                                        <p:cTn id="50" dur="1" fill="hold">
                                          <p:stCondLst>
                                            <p:cond delay="19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81" t="16736" r="2781" b="12303"/>
          <a:stretch/>
        </p:blipFill>
        <p:spPr>
          <a:xfrm>
            <a:off x="-332510" y="74870"/>
            <a:ext cx="11954223" cy="5286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492258"/>
            <a:ext cx="6716683" cy="1569660"/>
          </a:xfrm>
          <a:prstGeom prst="rect">
            <a:avLst/>
          </a:prstGeom>
          <a:noFill/>
        </p:spPr>
        <p:txBody>
          <a:bodyPr wrap="square" rtlCol="0">
            <a:spAutoFit/>
          </a:bodyPr>
          <a:lstStyle/>
          <a:p>
            <a:pPr algn="ctr"/>
            <a:r>
              <a:rPr lang="bn-BD" sz="9600" dirty="0">
                <a:solidFill>
                  <a:srgbClr val="FF0000"/>
                </a:solidFill>
                <a:latin typeface="NikoshBAN" pitchFamily="2" charset="0"/>
                <a:cs typeface="NikoshBAN" pitchFamily="2" charset="0"/>
              </a:rPr>
              <a:t>আজকের পাঠ    </a:t>
            </a:r>
            <a:endParaRPr lang="en-US" sz="9600" dirty="0">
              <a:solidFill>
                <a:srgbClr val="FF0000"/>
              </a:solidFill>
              <a:latin typeface="NikoshBAN" pitchFamily="2" charset="0"/>
              <a:cs typeface="NikoshBAN" pitchFamily="2" charset="0"/>
            </a:endParaRPr>
          </a:p>
        </p:txBody>
      </p:sp>
      <p:sp>
        <p:nvSpPr>
          <p:cNvPr id="3" name="Rounded Rectangle 2"/>
          <p:cNvSpPr/>
          <p:nvPr/>
        </p:nvSpPr>
        <p:spPr>
          <a:xfrm>
            <a:off x="0" y="3485200"/>
            <a:ext cx="11954223" cy="1876565"/>
          </a:xfrm>
          <a:prstGeom prst="roundRect">
            <a:avLst/>
          </a:prstGeom>
          <a:ln w="7620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200" b="1" dirty="0" err="1">
                <a:solidFill>
                  <a:schemeClr val="accent3">
                    <a:lumMod val="10000"/>
                  </a:schemeClr>
                </a:solidFill>
                <a:latin typeface="NikoshBAN" panose="02000000000000000000" pitchFamily="2" charset="0"/>
                <a:cs typeface="NikoshBAN" panose="02000000000000000000" pitchFamily="2" charset="0"/>
              </a:rPr>
              <a:t>ক্ষতিকারক</a:t>
            </a:r>
            <a:r>
              <a:rPr lang="en-US" sz="7200" b="1" dirty="0">
                <a:solidFill>
                  <a:schemeClr val="accent3">
                    <a:lumMod val="10000"/>
                  </a:schemeClr>
                </a:solidFill>
                <a:latin typeface="NikoshBAN" panose="02000000000000000000" pitchFamily="2" charset="0"/>
                <a:cs typeface="NikoshBAN" panose="02000000000000000000" pitchFamily="2" charset="0"/>
              </a:rPr>
              <a:t> </a:t>
            </a:r>
            <a:r>
              <a:rPr lang="en-US" sz="7200" b="1" dirty="0" err="1">
                <a:solidFill>
                  <a:schemeClr val="accent3">
                    <a:lumMod val="10000"/>
                  </a:schemeClr>
                </a:solidFill>
                <a:latin typeface="NikoshBAN" panose="02000000000000000000" pitchFamily="2" charset="0"/>
                <a:cs typeface="NikoshBAN" panose="02000000000000000000" pitchFamily="2" charset="0"/>
              </a:rPr>
              <a:t>সফটওয়্যার</a:t>
            </a:r>
            <a:endParaRPr lang="en-US" sz="7200" b="1" dirty="0">
              <a:solidFill>
                <a:schemeClr val="accent3">
                  <a:lumMod val="1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259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49630" y="2460567"/>
            <a:ext cx="11892741" cy="2554545"/>
          </a:xfrm>
          <a:prstGeom prst="rect">
            <a:avLst/>
          </a:prstGeom>
          <a:blipFill>
            <a:blip r:embed="rId3"/>
            <a:tile tx="0" ty="0" sx="100000" sy="100000" flip="none" algn="tl"/>
          </a:blipFill>
        </p:spPr>
        <p:txBody>
          <a:bodyPr wrap="square" rtlCol="0">
            <a:spAutoFit/>
          </a:bodyPr>
          <a:lstStyle/>
          <a:p>
            <a:r>
              <a:rPr lang="bn-IN" sz="4000" b="1" dirty="0">
                <a:solidFill>
                  <a:schemeClr val="accent3">
                    <a:lumMod val="10000"/>
                  </a:schemeClr>
                </a:solidFill>
                <a:latin typeface="NikoshBAN" pitchFamily="2" charset="0"/>
                <a:cs typeface="NikoshBAN" pitchFamily="2" charset="0"/>
              </a:rPr>
              <a:t>এই পাঠ শেষে শিক্ষার্থীরা... </a:t>
            </a:r>
            <a:endParaRPr lang="en-US" sz="4000" b="1" dirty="0">
              <a:solidFill>
                <a:schemeClr val="accent3">
                  <a:lumMod val="10000"/>
                </a:schemeClr>
              </a:solidFill>
              <a:latin typeface="NikoshBAN" pitchFamily="2" charset="0"/>
              <a:cs typeface="NikoshBAN" pitchFamily="2" charset="0"/>
            </a:endParaRPr>
          </a:p>
          <a:p>
            <a:pPr marL="742950" indent="-742950">
              <a:buFont typeface="+mj-lt"/>
              <a:buAutoNum type="arabicParenR"/>
            </a:pPr>
            <a:r>
              <a:rPr lang="en-US" sz="4000" b="1" dirty="0" err="1">
                <a:solidFill>
                  <a:schemeClr val="accent3">
                    <a:lumMod val="10000"/>
                  </a:schemeClr>
                </a:solidFill>
                <a:latin typeface="NikoshBAN" pitchFamily="2" charset="0"/>
                <a:cs typeface="NikoshBAN" pitchFamily="2" charset="0"/>
              </a:rPr>
              <a:t>ক্ষতিকারক</a:t>
            </a:r>
            <a:r>
              <a:rPr lang="en-US" sz="4000" b="1" dirty="0">
                <a:solidFill>
                  <a:schemeClr val="accent3">
                    <a:lumMod val="10000"/>
                  </a:schemeClr>
                </a:solidFill>
                <a:latin typeface="NikoshBAN" pitchFamily="2" charset="0"/>
                <a:cs typeface="NikoshBAN" pitchFamily="2" charset="0"/>
              </a:rPr>
              <a:t> </a:t>
            </a:r>
            <a:r>
              <a:rPr lang="en-US" sz="4000" b="1" dirty="0" err="1">
                <a:solidFill>
                  <a:schemeClr val="accent3">
                    <a:lumMod val="10000"/>
                  </a:schemeClr>
                </a:solidFill>
                <a:latin typeface="NikoshBAN" pitchFamily="2" charset="0"/>
                <a:cs typeface="NikoshBAN" pitchFamily="2" charset="0"/>
              </a:rPr>
              <a:t>সফটওয়্যার</a:t>
            </a:r>
            <a:r>
              <a:rPr lang="en-US" sz="4000" b="1" dirty="0">
                <a:solidFill>
                  <a:schemeClr val="accent3">
                    <a:lumMod val="10000"/>
                  </a:schemeClr>
                </a:solidFill>
                <a:latin typeface="NikoshBAN" pitchFamily="2" charset="0"/>
                <a:cs typeface="NikoshBAN" pitchFamily="2" charset="0"/>
              </a:rPr>
              <a:t> </a:t>
            </a:r>
            <a:r>
              <a:rPr lang="en-US" sz="4000" b="1" dirty="0" err="1">
                <a:solidFill>
                  <a:schemeClr val="accent3">
                    <a:lumMod val="10000"/>
                  </a:schemeClr>
                </a:solidFill>
                <a:latin typeface="NikoshBAN" pitchFamily="2" charset="0"/>
                <a:cs typeface="NikoshBAN" pitchFamily="2" charset="0"/>
              </a:rPr>
              <a:t>কী</a:t>
            </a:r>
            <a:r>
              <a:rPr lang="en-US" sz="4000" b="1" dirty="0">
                <a:solidFill>
                  <a:schemeClr val="accent3">
                    <a:lumMod val="10000"/>
                  </a:schemeClr>
                </a:solidFill>
                <a:latin typeface="NikoshBAN" pitchFamily="2" charset="0"/>
                <a:cs typeface="NikoshBAN" pitchFamily="2" charset="0"/>
              </a:rPr>
              <a:t> </a:t>
            </a:r>
            <a:r>
              <a:rPr lang="en-US" sz="4000" b="1" dirty="0" err="1">
                <a:solidFill>
                  <a:schemeClr val="accent3">
                    <a:lumMod val="10000"/>
                  </a:schemeClr>
                </a:solidFill>
                <a:latin typeface="NikoshBAN" pitchFamily="2" charset="0"/>
                <a:cs typeface="NikoshBAN" pitchFamily="2" charset="0"/>
              </a:rPr>
              <a:t>তা</a:t>
            </a:r>
            <a:r>
              <a:rPr lang="en-US" sz="4000" b="1" dirty="0">
                <a:solidFill>
                  <a:schemeClr val="accent3">
                    <a:lumMod val="10000"/>
                  </a:schemeClr>
                </a:solidFill>
                <a:latin typeface="NikoshBAN" pitchFamily="2" charset="0"/>
                <a:cs typeface="NikoshBAN" pitchFamily="2" charset="0"/>
              </a:rPr>
              <a:t> </a:t>
            </a:r>
            <a:r>
              <a:rPr lang="en-US" sz="4000" b="1" dirty="0" err="1">
                <a:solidFill>
                  <a:schemeClr val="accent3">
                    <a:lumMod val="10000"/>
                  </a:schemeClr>
                </a:solidFill>
                <a:latin typeface="NikoshBAN" pitchFamily="2" charset="0"/>
                <a:cs typeface="NikoshBAN" pitchFamily="2" charset="0"/>
              </a:rPr>
              <a:t>বলতে</a:t>
            </a:r>
            <a:r>
              <a:rPr lang="en-US" sz="4000" b="1" dirty="0">
                <a:solidFill>
                  <a:schemeClr val="accent3">
                    <a:lumMod val="10000"/>
                  </a:schemeClr>
                </a:solidFill>
                <a:latin typeface="NikoshBAN" pitchFamily="2" charset="0"/>
                <a:cs typeface="NikoshBAN" pitchFamily="2" charset="0"/>
              </a:rPr>
              <a:t> </a:t>
            </a:r>
            <a:r>
              <a:rPr lang="en-US" sz="4000" b="1" dirty="0" err="1">
                <a:solidFill>
                  <a:schemeClr val="accent3">
                    <a:lumMod val="10000"/>
                  </a:schemeClr>
                </a:solidFill>
                <a:latin typeface="NikoshBAN" pitchFamily="2" charset="0"/>
                <a:cs typeface="NikoshBAN" pitchFamily="2" charset="0"/>
              </a:rPr>
              <a:t>পারবে</a:t>
            </a:r>
            <a:r>
              <a:rPr lang="en-US" sz="4000" b="1" dirty="0">
                <a:solidFill>
                  <a:schemeClr val="accent3">
                    <a:lumMod val="10000"/>
                  </a:schemeClr>
                </a:solidFill>
                <a:latin typeface="NikoshBAN" pitchFamily="2" charset="0"/>
                <a:cs typeface="NikoshBAN" pitchFamily="2" charset="0"/>
              </a:rPr>
              <a:t>;</a:t>
            </a:r>
          </a:p>
          <a:p>
            <a:pPr marL="742950" indent="-742950">
              <a:buFont typeface="+mj-lt"/>
              <a:buAutoNum type="arabicParenR"/>
            </a:pPr>
            <a:r>
              <a:rPr lang="bn-IN" sz="4000" b="1" dirty="0" smtClean="0">
                <a:solidFill>
                  <a:schemeClr val="accent3">
                    <a:lumMod val="10000"/>
                  </a:schemeClr>
                </a:solidFill>
                <a:latin typeface="NikoshBAN" pitchFamily="2" charset="0"/>
                <a:cs typeface="NikoshBAN" pitchFamily="2" charset="0"/>
              </a:rPr>
              <a:t>ম্যালওয়্যার কেমন করে কাজ করে তা বর্ণনা করতে পারবে;</a:t>
            </a:r>
          </a:p>
          <a:p>
            <a:pPr marL="742950" indent="-742950">
              <a:buFont typeface="+mj-lt"/>
              <a:buAutoNum type="arabicParenR"/>
            </a:pPr>
            <a:r>
              <a:rPr lang="bn-IN" sz="4000" b="1" dirty="0" smtClean="0">
                <a:solidFill>
                  <a:schemeClr val="accent3">
                    <a:lumMod val="10000"/>
                  </a:schemeClr>
                </a:solidFill>
                <a:latin typeface="NikoshBAN" pitchFamily="2" charset="0"/>
                <a:cs typeface="NikoshBAN" pitchFamily="2" charset="0"/>
              </a:rPr>
              <a:t>ম্যালওয়্যারের প্রকারভেদ বিশ্লেষণ করতে পারবে;</a:t>
            </a:r>
            <a:endParaRPr lang="en-US" sz="4000" dirty="0">
              <a:solidFill>
                <a:schemeClr val="accent3">
                  <a:lumMod val="10000"/>
                </a:schemeClr>
              </a:solidFill>
              <a:latin typeface="NikoshBAN" pitchFamily="2" charset="0"/>
              <a:cs typeface="NikoshBAN" pitchFamily="2" charset="0"/>
            </a:endParaRPr>
          </a:p>
        </p:txBody>
      </p:sp>
      <p:sp>
        <p:nvSpPr>
          <p:cNvPr id="4" name="Down Ribbon 3"/>
          <p:cNvSpPr/>
          <p:nvPr/>
        </p:nvSpPr>
        <p:spPr>
          <a:xfrm>
            <a:off x="1928553" y="232756"/>
            <a:ext cx="7863840" cy="1036320"/>
          </a:xfrm>
          <a:prstGeom prst="ribbon">
            <a:avLst>
              <a:gd name="adj1" fmla="val 16667"/>
              <a:gd name="adj2" fmla="val 32080"/>
            </a:avLst>
          </a:prstGeom>
          <a:blipFill>
            <a:blip r:embed="rId4"/>
            <a:tile tx="0" ty="0" sx="100000" sy="100000" flip="none" algn="tl"/>
          </a:blipFill>
          <a:ln w="76200">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err="1">
                <a:ln/>
                <a:solidFill>
                  <a:schemeClr val="accent3">
                    <a:lumMod val="10000"/>
                  </a:schemeClr>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শিখনফল</a:t>
            </a:r>
            <a:endParaRPr lang="en-US" sz="4400" b="1" dirty="0">
              <a:ln/>
              <a:solidFill>
                <a:schemeClr val="accent3">
                  <a:lumMod val="10000"/>
                </a:schemeClr>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8133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4971872"/>
            <a:ext cx="10906299" cy="1754326"/>
          </a:xfrm>
          <a:prstGeom prst="rect">
            <a:avLst/>
          </a:prstGeom>
          <a:solidFill>
            <a:schemeClr val="bg2">
              <a:lumMod val="90000"/>
            </a:schemeClr>
          </a:solidFill>
          <a:ln w="76200">
            <a:solidFill>
              <a:srgbClr val="C00000"/>
            </a:solidFill>
          </a:ln>
        </p:spPr>
        <p:txBody>
          <a:bodyPr wrap="square" rtlCol="0">
            <a:spAutoFit/>
          </a:bodyPr>
          <a:lstStyle/>
          <a:p>
            <a:r>
              <a:rPr lang="en-US" sz="5400" dirty="0" err="1" smtClean="0">
                <a:solidFill>
                  <a:schemeClr val="accent3">
                    <a:lumMod val="10000"/>
                  </a:schemeClr>
                </a:solidFill>
                <a:latin typeface="NikoshBAN" panose="02000000000000000000" pitchFamily="2" charset="0"/>
                <a:cs typeface="NikoshBAN" panose="02000000000000000000" pitchFamily="2" charset="0"/>
              </a:rPr>
              <a:t>কম্পিউটারে</a:t>
            </a:r>
            <a:r>
              <a:rPr lang="en-US" sz="5400" dirty="0" smtClean="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কোনো</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কাজ</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করতে</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হলে</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সেটি</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প্রোগ্রামিংয়ের</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মাধ্যমে</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সম্পন্ন</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করতে</a:t>
            </a:r>
            <a:r>
              <a:rPr lang="en-US" sz="5400" dirty="0">
                <a:solidFill>
                  <a:schemeClr val="accent3">
                    <a:lumMod val="10000"/>
                  </a:schemeClr>
                </a:solidFill>
                <a:latin typeface="NikoshBAN" panose="02000000000000000000" pitchFamily="2" charset="0"/>
                <a:cs typeface="NikoshBAN" panose="02000000000000000000" pitchFamily="2" charset="0"/>
              </a:rPr>
              <a:t> </a:t>
            </a:r>
            <a:r>
              <a:rPr lang="en-US" sz="5400" dirty="0" err="1">
                <a:solidFill>
                  <a:schemeClr val="accent3">
                    <a:lumMod val="10000"/>
                  </a:schemeClr>
                </a:solidFill>
                <a:latin typeface="NikoshBAN" panose="02000000000000000000" pitchFamily="2" charset="0"/>
                <a:cs typeface="NikoshBAN" panose="02000000000000000000" pitchFamily="2" charset="0"/>
              </a:rPr>
              <a:t>হয়</a:t>
            </a:r>
            <a:r>
              <a:rPr lang="en-US" sz="5400" dirty="0">
                <a:solidFill>
                  <a:schemeClr val="accent3">
                    <a:lumMod val="10000"/>
                  </a:schemeClr>
                </a:solidFill>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6" t="8018" r="396" b="25708"/>
          <a:stretch/>
        </p:blipFill>
        <p:spPr>
          <a:xfrm>
            <a:off x="2886594" y="0"/>
            <a:ext cx="5532119" cy="4971872"/>
          </a:xfrm>
          <a:prstGeom prst="rect">
            <a:avLst/>
          </a:prstGeom>
        </p:spPr>
      </p:pic>
    </p:spTree>
    <p:extLst>
      <p:ext uri="{BB962C8B-B14F-4D97-AF65-F5344CB8AC3E}">
        <p14:creationId xmlns:p14="http://schemas.microsoft.com/office/powerpoint/2010/main" val="398426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05711493"/>
              </p:ext>
            </p:extLst>
          </p:nvPr>
        </p:nvGraphicFramePr>
        <p:xfrm>
          <a:off x="0" y="228600"/>
          <a:ext cx="1219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5"/>
          <p:cNvSpPr txBox="1"/>
          <p:nvPr/>
        </p:nvSpPr>
        <p:spPr>
          <a:xfrm>
            <a:off x="182875" y="5424915"/>
            <a:ext cx="117243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সিস্টেম সফটওয়্যার কম্পিউটারের হার্ডওয়্যারসমূহকে যথাযথভাবে ব্যবহারের পরিবেশ নিশ্চিত রাখে।</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t="7433" b="35912"/>
          <a:stretch/>
        </p:blipFill>
        <p:spPr>
          <a:xfrm>
            <a:off x="295860" y="1211774"/>
            <a:ext cx="5370022" cy="2764068"/>
          </a:xfrm>
          <a:prstGeom prst="rect">
            <a:avLst/>
          </a:prstGeom>
          <a:ln>
            <a:noFill/>
          </a:ln>
          <a:effectLst>
            <a:softEdge rad="112500"/>
          </a:effectLst>
        </p:spPr>
      </p:pic>
      <p:grpSp>
        <p:nvGrpSpPr>
          <p:cNvPr id="9" name="Group 8"/>
          <p:cNvGrpSpPr/>
          <p:nvPr/>
        </p:nvGrpSpPr>
        <p:grpSpPr>
          <a:xfrm>
            <a:off x="5862172" y="1300635"/>
            <a:ext cx="6069208" cy="2718004"/>
            <a:chOff x="1110507" y="1637864"/>
            <a:chExt cx="6069208" cy="2718004"/>
          </a:xfrm>
        </p:grpSpPr>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62373"/>
            <a:stretch/>
          </p:blipFill>
          <p:spPr>
            <a:xfrm>
              <a:off x="1110507" y="2421081"/>
              <a:ext cx="6069208" cy="1934787"/>
            </a:xfrm>
            <a:prstGeom prst="rect">
              <a:avLst/>
            </a:prstGeom>
            <a:ln>
              <a:noFill/>
            </a:ln>
            <a:effectLst>
              <a:softEdge rad="112500"/>
            </a:effec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5718" b="63958"/>
            <a:stretch/>
          </p:blipFill>
          <p:spPr>
            <a:xfrm>
              <a:off x="1110507" y="1637864"/>
              <a:ext cx="6069208" cy="880978"/>
            </a:xfrm>
            <a:prstGeom prst="rect">
              <a:avLst/>
            </a:prstGeom>
            <a:ln>
              <a:noFill/>
            </a:ln>
            <a:effectLst>
              <a:softEdge rad="112500"/>
            </a:effectLst>
          </p:spPr>
        </p:pic>
      </p:grpSp>
      <p:sp>
        <p:nvSpPr>
          <p:cNvPr id="10" name="TextBox 9"/>
          <p:cNvSpPr txBox="1"/>
          <p:nvPr/>
        </p:nvSpPr>
        <p:spPr>
          <a:xfrm>
            <a:off x="6404657" y="4182703"/>
            <a:ext cx="4984238" cy="646331"/>
          </a:xfrm>
          <a:prstGeom prst="rect">
            <a:avLst/>
          </a:prstGeom>
          <a:solidFill>
            <a:schemeClr val="accent4">
              <a:lumMod val="20000"/>
              <a:lumOff val="80000"/>
            </a:schemeClr>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অ্যাপ্লিকেশন সফটওয়্যার</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448260" y="4120359"/>
            <a:ext cx="4984238" cy="646331"/>
          </a:xfrm>
          <a:prstGeom prst="rect">
            <a:avLst/>
          </a:prstGeom>
          <a:solidFill>
            <a:schemeClr val="accent4">
              <a:lumMod val="20000"/>
              <a:lumOff val="80000"/>
            </a:schemeClr>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সিস্টেম সফটওয়্যার</a:t>
            </a:r>
            <a:endParaRPr lang="en-US" sz="3600" dirty="0">
              <a:latin typeface="NikoshBAN" panose="02000000000000000000" pitchFamily="2" charset="0"/>
              <a:cs typeface="NikoshBAN" panose="02000000000000000000" pitchFamily="2" charset="0"/>
            </a:endParaRPr>
          </a:p>
        </p:txBody>
      </p:sp>
      <p:sp>
        <p:nvSpPr>
          <p:cNvPr id="14" name="TextBox 5"/>
          <p:cNvSpPr txBox="1"/>
          <p:nvPr/>
        </p:nvSpPr>
        <p:spPr>
          <a:xfrm>
            <a:off x="295860" y="324027"/>
            <a:ext cx="1172434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5400" dirty="0" smtClean="0">
                <a:latin typeface="NikoshBAN" panose="02000000000000000000" pitchFamily="2" charset="0"/>
                <a:cs typeface="NikoshBAN" panose="02000000000000000000" pitchFamily="2" charset="0"/>
              </a:rPr>
              <a:t>কম্পিউটারে দুই ধরনের প্রোগ্রাম বা প্রোগ্রামগুচ্ছ রয়েছে-</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375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F2946B9F-5A70-4E57-A7E9-684586B8B273}"/>
                                            </p:graphicEl>
                                          </p:spTgt>
                                        </p:tgtEl>
                                        <p:attrNameLst>
                                          <p:attrName>style.visibility</p:attrName>
                                        </p:attrNameLst>
                                      </p:cBhvr>
                                      <p:to>
                                        <p:strVal val="visible"/>
                                      </p:to>
                                    </p:set>
                                    <p:anim calcmode="lin" valueType="num">
                                      <p:cBhvr>
                                        <p:cTn id="7" dur="1000" fill="hold"/>
                                        <p:tgtEl>
                                          <p:spTgt spid="5">
                                            <p:graphicEl>
                                              <a:dgm id="{F2946B9F-5A70-4E57-A7E9-684586B8B273}"/>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F2946B9F-5A70-4E57-A7E9-684586B8B273}"/>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F2946B9F-5A70-4E57-A7E9-684586B8B273}"/>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F2946B9F-5A70-4E57-A7E9-684586B8B273}"/>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5410F6C5-11FB-4842-B845-84BFEF2DD1B2}"/>
                                            </p:graphicEl>
                                          </p:spTgt>
                                        </p:tgtEl>
                                        <p:attrNameLst>
                                          <p:attrName>style.visibility</p:attrName>
                                        </p:attrNameLst>
                                      </p:cBhvr>
                                      <p:to>
                                        <p:strVal val="visible"/>
                                      </p:to>
                                    </p:set>
                                    <p:anim calcmode="lin" valueType="num">
                                      <p:cBhvr>
                                        <p:cTn id="13" dur="1000" fill="hold"/>
                                        <p:tgtEl>
                                          <p:spTgt spid="5">
                                            <p:graphicEl>
                                              <a:dgm id="{5410F6C5-11FB-4842-B845-84BFEF2DD1B2}"/>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5410F6C5-11FB-4842-B845-84BFEF2DD1B2}"/>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5410F6C5-11FB-4842-B845-84BFEF2DD1B2}"/>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5410F6C5-11FB-4842-B845-84BFEF2DD1B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heel(1)">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32" fill="hold" grpId="1" nodeType="clickEffect">
                                  <p:stCondLst>
                                    <p:cond delay="0"/>
                                  </p:stCondLst>
                                  <p:childTnLst>
                                    <p:animEffect transition="out" filter="box(out)">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3" grpId="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18961" y="4304619"/>
            <a:ext cx="11873974" cy="23192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অন্যদিকে অ্যাপ্লিকেশন সফটওয়্যার কোন বিশেষ কাজ সম্পন্ন করে। এ সকল সফটওয়্যারের সঙ্গে আমাদের পরিচয় বেশি।যেমন অফিস ব্যবস্থাপনা সফটওয়্যার,ডেটাবেস সফটওয়্যার,ওয়েবসাইট দেখার ব্রাউজার(মজিলা ফায়ারফক্স বা গুগলক্রোম)ইত্যাদি।</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815" y="907557"/>
            <a:ext cx="1504928" cy="17187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627" y="907557"/>
            <a:ext cx="2599113" cy="17187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1" y="907557"/>
            <a:ext cx="2859910" cy="17187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445" y="907557"/>
            <a:ext cx="3297486" cy="1718746"/>
          </a:xfrm>
          <a:prstGeom prst="rect">
            <a:avLst/>
          </a:prstGeom>
        </p:spPr>
      </p:pic>
      <p:sp>
        <p:nvSpPr>
          <p:cNvPr id="7" name="TextBox 6"/>
          <p:cNvSpPr txBox="1"/>
          <p:nvPr/>
        </p:nvSpPr>
        <p:spPr>
          <a:xfrm>
            <a:off x="136861" y="126092"/>
            <a:ext cx="4984238" cy="646331"/>
          </a:xfrm>
          <a:prstGeom prst="rect">
            <a:avLst/>
          </a:prstGeom>
          <a:solidFill>
            <a:schemeClr val="accent4">
              <a:lumMod val="20000"/>
              <a:lumOff val="80000"/>
            </a:schemeClr>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অ্যাপ্লিকেশন সফটওয়্যার</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36860" y="2761437"/>
            <a:ext cx="2905597" cy="1077218"/>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অফিস ব্যবস্থাপনা সফটওয়্যার</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3195952" y="2799879"/>
            <a:ext cx="2905597"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ডেটাবেস সফটওয়্যার</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6787043" y="2799880"/>
            <a:ext cx="2905597"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মজিলা ফায়ারফক্স</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9846135" y="2799879"/>
            <a:ext cx="2046606" cy="584775"/>
          </a:xfrm>
          <a:prstGeom prst="rect">
            <a:avLst/>
          </a:prstGeom>
          <a:solidFill>
            <a:schemeClr val="accent4">
              <a:lumMod val="20000"/>
              <a:lumOff val="8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গুগলক্রোম</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042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861" y="2703016"/>
            <a:ext cx="12055139" cy="4154984"/>
          </a:xfrm>
          <a:prstGeom prst="rect">
            <a:avLst/>
          </a:prstGeom>
          <a:solidFill>
            <a:schemeClr val="accent4">
              <a:lumMod val="20000"/>
              <a:lumOff val="80000"/>
            </a:schemeClr>
          </a:solidFill>
          <a:ln w="76200">
            <a:solidFill>
              <a:srgbClr val="C00000"/>
            </a:solidFill>
          </a:ln>
        </p:spPr>
        <p:txBody>
          <a:bodyPr wrap="square" rtlCol="0">
            <a:spAutoFit/>
          </a:bodyPr>
          <a:lstStyle/>
          <a:p>
            <a:r>
              <a:rPr lang="bn-IN" sz="36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ম্যালিসিয়াস সফটওয়্যার কে সংক্ষেপে ম্যালওয়্যার বলা হয়ে থাকে।ম্যালওয়্যার এক ধরনের ক্ষতিকর সফটওয়্যার যা কিনা অন্য সফটওয়্যারকে কাংক্ষিত কর্মসম্পাদনে বাধার সৃষ্টি করে। শুধু যে বাধার সৃষ্টি করে তা নয়,কোনো কোনো ম্যালওয়্যার ব্যবহারকারীর কম্পিউটারে রক্ষিত তথ্য চুরি করে। কোন কোন সময় ব্যবহারকারীর অজান্তে তার কম্পিউটার সিস্টেমে প্রবেশাধিকার লাভ করে।</a:t>
            </a:r>
            <a:endParaRPr lang="en-US" sz="4400" b="1" dirty="0">
              <a:latin typeface="NikoshBAN" panose="02000000000000000000" pitchFamily="2" charset="0"/>
              <a:cs typeface="NikoshBAN" panose="02000000000000000000" pitchFamily="2" charset="0"/>
            </a:endParaRPr>
          </a:p>
        </p:txBody>
      </p:sp>
      <p:grpSp>
        <p:nvGrpSpPr>
          <p:cNvPr id="5" name="Group 4"/>
          <p:cNvGrpSpPr/>
          <p:nvPr/>
        </p:nvGrpSpPr>
        <p:grpSpPr>
          <a:xfrm>
            <a:off x="136861" y="42967"/>
            <a:ext cx="11517582" cy="2761590"/>
            <a:chOff x="136861" y="126092"/>
            <a:chExt cx="11517582" cy="2761590"/>
          </a:xfrm>
          <a:solidFill>
            <a:schemeClr val="accent2">
              <a:lumMod val="75000"/>
            </a:schemeClr>
          </a:solidFill>
        </p:grpSpPr>
        <p:sp>
          <p:nvSpPr>
            <p:cNvPr id="2" name="TextBox 1"/>
            <p:cNvSpPr txBox="1"/>
            <p:nvPr/>
          </p:nvSpPr>
          <p:spPr>
            <a:xfrm>
              <a:off x="136861" y="126092"/>
              <a:ext cx="4268884" cy="830997"/>
            </a:xfrm>
            <a:prstGeom prst="rect">
              <a:avLst/>
            </a:prstGeom>
            <a:grpFill/>
          </p:spPr>
          <p:txBody>
            <a:bodyPr wrap="square" rtlCol="0">
              <a:spAutoFit/>
            </a:bodyPr>
            <a:lstStyle/>
            <a:p>
              <a:r>
                <a:rPr lang="bn-IN" sz="4800" b="1" dirty="0" smtClean="0">
                  <a:latin typeface="NikoshBAN" panose="02000000000000000000" pitchFamily="2" charset="0"/>
                  <a:cs typeface="NikoshBAN" panose="02000000000000000000" pitchFamily="2" charset="0"/>
                </a:rPr>
                <a:t>ম্যালওয়্যার কী?</a:t>
              </a:r>
              <a:endParaRPr lang="en-US" sz="48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840" y="299628"/>
              <a:ext cx="6832603" cy="2588054"/>
            </a:xfrm>
            <a:prstGeom prst="rect">
              <a:avLst/>
            </a:prstGeom>
            <a:grpFill/>
          </p:spPr>
        </p:pic>
      </p:grpSp>
    </p:spTree>
    <p:extLst>
      <p:ext uri="{BB962C8B-B14F-4D97-AF65-F5344CB8AC3E}">
        <p14:creationId xmlns:p14="http://schemas.microsoft.com/office/powerpoint/2010/main" val="28870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755</Words>
  <Application>Microsoft Office PowerPoint</Application>
  <PresentationFormat>Widescreen</PresentationFormat>
  <Paragraphs>108</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94</cp:revision>
  <dcterms:created xsi:type="dcterms:W3CDTF">2020-08-20T13:49:28Z</dcterms:created>
  <dcterms:modified xsi:type="dcterms:W3CDTF">2020-08-26T09:22:38Z</dcterms:modified>
</cp:coreProperties>
</file>