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3" r:id="rId3"/>
    <p:sldId id="284" r:id="rId4"/>
    <p:sldId id="277" r:id="rId5"/>
    <p:sldId id="280" r:id="rId6"/>
    <p:sldId id="278" r:id="rId7"/>
    <p:sldId id="291" r:id="rId8"/>
    <p:sldId id="279" r:id="rId9"/>
    <p:sldId id="287" r:id="rId10"/>
    <p:sldId id="294" r:id="rId11"/>
    <p:sldId id="264" r:id="rId12"/>
    <p:sldId id="293" r:id="rId13"/>
    <p:sldId id="262" r:id="rId14"/>
    <p:sldId id="275" r:id="rId15"/>
    <p:sldId id="265" r:id="rId16"/>
    <p:sldId id="276" r:id="rId17"/>
    <p:sldId id="285" r:id="rId18"/>
    <p:sldId id="290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AD4E-FF87-43BB-803E-E44FFDF5BDA1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2369-A1BF-421B-AAFB-B43D5794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7296" y="521752"/>
            <a:ext cx="3944398" cy="3013980"/>
            <a:chOff x="3427296" y="521752"/>
            <a:chExt cx="3944398" cy="3013980"/>
          </a:xfrm>
        </p:grpSpPr>
        <p:grpSp>
          <p:nvGrpSpPr>
            <p:cNvPr id="3" name="Group 2"/>
            <p:cNvGrpSpPr/>
            <p:nvPr/>
          </p:nvGrpSpPr>
          <p:grpSpPr>
            <a:xfrm>
              <a:off x="3897336" y="521752"/>
              <a:ext cx="3474358" cy="2932928"/>
              <a:chOff x="3897336" y="521752"/>
              <a:chExt cx="3474358" cy="293292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97336" y="521752"/>
                <a:ext cx="3474358" cy="2932928"/>
                <a:chOff x="3897336" y="521752"/>
                <a:chExt cx="3474358" cy="293292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897336" y="521752"/>
                  <a:ext cx="3474358" cy="2932928"/>
                  <a:chOff x="4150323" y="932518"/>
                  <a:chExt cx="4637830" cy="381592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4388582" y="3964698"/>
                    <a:ext cx="4242330" cy="11728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4388582" y="976194"/>
                    <a:ext cx="1606024" cy="312552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7185445" y="1860231"/>
                    <a:ext cx="1038746" cy="212635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5540996" y="1875587"/>
                    <a:ext cx="2683195" cy="4401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Arc 17"/>
                  <p:cNvSpPr/>
                  <p:nvPr/>
                </p:nvSpPr>
                <p:spPr>
                  <a:xfrm rot="19042985">
                    <a:off x="5056123" y="1753958"/>
                    <a:ext cx="824718" cy="1294126"/>
                  </a:xfrm>
                  <a:prstGeom prst="arc">
                    <a:avLst>
                      <a:gd name="adj1" fmla="val 17227143"/>
                      <a:gd name="adj2" fmla="val 0"/>
                    </a:avLst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311635" y="4055624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182629" y="1394183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150323" y="4101381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947187" y="4179047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114403" y="932518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F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251833" y="1555173"/>
                    <a:ext cx="4765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</a:p>
                </p:txBody>
              </p:sp>
              <p:sp>
                <p:nvSpPr>
                  <p:cNvPr id="25" name="Arc 24"/>
                  <p:cNvSpPr/>
                  <p:nvPr/>
                </p:nvSpPr>
                <p:spPr>
                  <a:xfrm rot="1320754">
                    <a:off x="6326506" y="3454318"/>
                    <a:ext cx="824719" cy="1294126"/>
                  </a:xfrm>
                  <a:prstGeom prst="arc">
                    <a:avLst>
                      <a:gd name="adj1" fmla="val 17227143"/>
                      <a:gd name="adj2" fmla="val 0"/>
                    </a:avLst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rot="19042985">
                    <a:off x="5068896" y="1762808"/>
                    <a:ext cx="824718" cy="1294126"/>
                  </a:xfrm>
                  <a:prstGeom prst="arc">
                    <a:avLst>
                      <a:gd name="adj1" fmla="val 17227143"/>
                      <a:gd name="adj2" fmla="val 0"/>
                    </a:avLst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4603316" y="3439422"/>
                        <a:ext cx="330218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en-US" sz="3200" b="1" dirty="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03316" y="3439422"/>
                        <a:ext cx="330218" cy="492443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8" name="Oval 27"/>
                  <p:cNvSpPr/>
                  <p:nvPr/>
                </p:nvSpPr>
                <p:spPr>
                  <a:xfrm>
                    <a:off x="5512670" y="1875587"/>
                    <a:ext cx="55283" cy="9302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7157804" y="3962598"/>
                    <a:ext cx="55283" cy="9302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Arc 11"/>
                <p:cNvSpPr/>
                <p:nvPr/>
              </p:nvSpPr>
              <p:spPr>
                <a:xfrm rot="1320754">
                  <a:off x="6293558" y="886121"/>
                  <a:ext cx="617825" cy="994668"/>
                </a:xfrm>
                <a:prstGeom prst="arc">
                  <a:avLst>
                    <a:gd name="adj1" fmla="val 17227143"/>
                    <a:gd name="adj2" fmla="val 0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9042985">
                  <a:off x="6591817" y="1105696"/>
                  <a:ext cx="617825" cy="994668"/>
                </a:xfrm>
                <a:prstGeom prst="arc">
                  <a:avLst>
                    <a:gd name="adj1" fmla="val 17227143"/>
                    <a:gd name="adj2" fmla="val 0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5623302" y="804883"/>
                <a:ext cx="320871" cy="449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37073" y="1603490"/>
                <a:ext cx="320871" cy="449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557631" y="1805742"/>
                <a:ext cx="320871" cy="449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55697" y="2805633"/>
                <a:ext cx="320871" cy="449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" name="Arc 3"/>
            <p:cNvSpPr/>
            <p:nvPr/>
          </p:nvSpPr>
          <p:spPr>
            <a:xfrm>
              <a:off x="3427296" y="2354775"/>
              <a:ext cx="1266283" cy="1180957"/>
            </a:xfrm>
            <a:prstGeom prst="arc">
              <a:avLst>
                <a:gd name="adj1" fmla="val 1643759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18263144">
              <a:off x="4014599" y="2411080"/>
              <a:ext cx="995705" cy="817733"/>
            </a:xfrm>
            <a:prstGeom prst="arc">
              <a:avLst>
                <a:gd name="adj1" fmla="val 16200000"/>
                <a:gd name="adj2" fmla="val 1993154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4146122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94535" y="4138303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35" y="4138303"/>
                <a:ext cx="339067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4676" t="-12500" r="-41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789379" y="4122037"/>
                <a:ext cx="46975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𝐄𝐁𝐅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আঁকি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79" y="4122037"/>
                <a:ext cx="4697504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r="-51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36587" y="4072554"/>
                <a:ext cx="16081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 ।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587" y="4072554"/>
                <a:ext cx="1608133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2264" r="-378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17017" y="4122037"/>
                <a:ext cx="12139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17" y="4122037"/>
                <a:ext cx="121398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879" y="4717993"/>
                <a:ext cx="41368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𝐁𝐅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𝐁𝐀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" y="4717993"/>
                <a:ext cx="4136838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4151" r="-103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6748" y="4760166"/>
                <a:ext cx="29354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748" y="4760166"/>
                <a:ext cx="2935419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478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207798" y="5384521"/>
            <a:ext cx="2860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 বৃত্তচাপ আঁকি 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53053" y="4748770"/>
            <a:ext cx="3456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ব্যাসার্ধ নিয়ে 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44148" y="5358071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54449" y="5384521"/>
                <a:ext cx="47981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তারা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বিন্দুতে ছেদ করে 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49" y="5384521"/>
                <a:ext cx="4798108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3177" t="-12500" r="-38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036374" y="4738628"/>
                <a:ext cx="18485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374" y="4738628"/>
                <a:ext cx="1848583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500" r="-230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03030" y="5347572"/>
                <a:ext cx="4083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030" y="5347572"/>
                <a:ext cx="4083747" cy="584775"/>
              </a:xfrm>
              <a:prstGeom prst="rect">
                <a:avLst/>
              </a:prstGeom>
              <a:blipFill rotWithShape="0">
                <a:blip r:embed="rId11"/>
                <a:stretch>
                  <a:fillRect t="-12500" r="-44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5362" y="5922194"/>
                <a:ext cx="4735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 ।</a:t>
                </a:r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" y="5922194"/>
                <a:ext cx="4735399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3351" t="-12500" r="-257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0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632" y="111414"/>
            <a:ext cx="767436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রম্বসের পরিসীমা এবং একটি কোণ দেওয়া আছে । রম্বসটি আঁক ।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35446" y="1875388"/>
            <a:ext cx="7242158" cy="32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5635294">
            <a:off x="1067239" y="4101793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06052" y="2194492"/>
            <a:ext cx="1498144" cy="2157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192801">
            <a:off x="838493" y="537555"/>
            <a:ext cx="1498966" cy="2003321"/>
          </a:xfrm>
          <a:prstGeom prst="arc">
            <a:avLst>
              <a:gd name="adj1" fmla="val 16547693"/>
              <a:gd name="adj2" fmla="val 186912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251504" y="2768852"/>
            <a:ext cx="1114446" cy="1593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1176" y="2767172"/>
            <a:ext cx="2148949" cy="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253521">
            <a:off x="8386580" y="3936692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43085" y="262324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79658" y="4313302"/>
            <a:ext cx="4015104" cy="482090"/>
            <a:chOff x="6679658" y="4313302"/>
            <a:chExt cx="4015104" cy="48209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054285" y="4313302"/>
              <a:ext cx="3454491" cy="445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218244" y="4333727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79658" y="432369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55551" y="4338721"/>
            <a:ext cx="43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7810" y="1897175"/>
            <a:ext cx="51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17557" y="2505652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40" name="Arc 39"/>
          <p:cNvSpPr/>
          <p:nvPr/>
        </p:nvSpPr>
        <p:spPr>
          <a:xfrm rot="11335097">
            <a:off x="2097841" y="1924296"/>
            <a:ext cx="1257386" cy="1258665"/>
          </a:xfrm>
          <a:prstGeom prst="arc">
            <a:avLst>
              <a:gd name="adj1" fmla="val 17457111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6408464">
            <a:off x="2216567" y="452329"/>
            <a:ext cx="1443067" cy="1635020"/>
          </a:xfrm>
          <a:prstGeom prst="arc">
            <a:avLst>
              <a:gd name="adj1" fmla="val 16547693"/>
              <a:gd name="adj2" fmla="val 1995778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094342" y="-48093"/>
            <a:ext cx="1123623" cy="1780114"/>
          </a:xfrm>
          <a:prstGeom prst="arc">
            <a:avLst>
              <a:gd name="adj1" fmla="val 17592815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781724">
            <a:off x="2923967" y="2450575"/>
            <a:ext cx="1123623" cy="1780114"/>
          </a:xfrm>
          <a:prstGeom prst="arc">
            <a:avLst>
              <a:gd name="adj1" fmla="val 17592815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3657460">
            <a:off x="4203793" y="-452499"/>
            <a:ext cx="1123623" cy="1780114"/>
          </a:xfrm>
          <a:prstGeom prst="arc">
            <a:avLst>
              <a:gd name="adj1" fmla="val 17592815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0800000">
            <a:off x="4031118" y="2052068"/>
            <a:ext cx="1123623" cy="1780114"/>
          </a:xfrm>
          <a:prstGeom prst="arc">
            <a:avLst>
              <a:gd name="adj1" fmla="val 17592815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5244003">
            <a:off x="617292" y="1613436"/>
            <a:ext cx="1498966" cy="2003321"/>
          </a:xfrm>
          <a:prstGeom prst="arc">
            <a:avLst>
              <a:gd name="adj1" fmla="val 16547693"/>
              <a:gd name="adj2" fmla="val 186912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2540" y="1824844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10072" y="1834441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191389" y="1831996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25604" y="1981743"/>
                <a:ext cx="4130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04" y="1981743"/>
                <a:ext cx="413062" cy="576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 rot="19079795">
            <a:off x="7740406" y="2564089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253521">
            <a:off x="1414006" y="1540547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9062086">
            <a:off x="36157" y="4299600"/>
            <a:ext cx="1366451" cy="1413119"/>
          </a:xfrm>
          <a:prstGeom prst="arc">
            <a:avLst>
              <a:gd name="adj1" fmla="val 19916579"/>
              <a:gd name="adj2" fmla="val 270344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1894" y="5011957"/>
            <a:ext cx="2036691" cy="16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08348" y="3538015"/>
            <a:ext cx="1031958" cy="1471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25172" y="4513716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72" y="4513716"/>
                <a:ext cx="330219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31143" y="4501627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43" y="4501627"/>
                <a:ext cx="33021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7054285" y="4273923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77411" y="4273923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62086" y="2693510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9062086">
            <a:off x="34124" y="4304804"/>
            <a:ext cx="1366451" cy="1413119"/>
          </a:xfrm>
          <a:prstGeom prst="arc">
            <a:avLst>
              <a:gd name="adj1" fmla="val 19916579"/>
              <a:gd name="adj2" fmla="val 270344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58757" y="1570386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20811" y="1968680"/>
                <a:ext cx="4130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11" y="1968680"/>
                <a:ext cx="413062" cy="5761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7662825" y="1823070"/>
            <a:ext cx="135626" cy="119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 descr="rul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1910368" y="2263821"/>
            <a:ext cx="5433575" cy="911398"/>
          </a:xfrm>
          <a:prstGeom prst="rect">
            <a:avLst/>
          </a:prstGeom>
        </p:spPr>
      </p:pic>
      <p:pic>
        <p:nvPicPr>
          <p:cNvPr id="104" name="Picture 103" descr="rul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31233" y="2281776"/>
            <a:ext cx="5433575" cy="911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219822" y="1963833"/>
                <a:ext cx="4130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822" y="1963833"/>
                <a:ext cx="413062" cy="5761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214040" y="1976653"/>
                <a:ext cx="4130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040" y="1976653"/>
                <a:ext cx="413062" cy="5761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234193" y="1970609"/>
                <a:ext cx="41306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93" y="1970609"/>
                <a:ext cx="413062" cy="5761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Arc 109"/>
          <p:cNvSpPr/>
          <p:nvPr/>
        </p:nvSpPr>
        <p:spPr>
          <a:xfrm rot="15635294">
            <a:off x="1052295" y="4105641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42197" y="5585431"/>
                <a:ext cx="63126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একটি 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 পরিসীমা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7" y="5585431"/>
                <a:ext cx="6312618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241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1893" y="5561083"/>
            <a:ext cx="2332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813" y="6191648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119820" y="5506944"/>
                <a:ext cx="26066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দেওয়া আছে । 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20" y="5506944"/>
                <a:ext cx="2606637" cy="584775"/>
              </a:xfrm>
              <a:prstGeom prst="rect">
                <a:avLst/>
              </a:prstGeom>
              <a:blipFill rotWithShape="0">
                <a:blip r:embed="rId11"/>
                <a:stretch>
                  <a:fillRect t="-12500" r="-32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2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57188 0.34931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4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55885 0.34977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52878 -0.10301 " pathEditMode="relative" rAng="0" ptsTypes="AA">
                                      <p:cBhvr>
                                        <p:cTn id="16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2344 -0.0993 " pathEditMode="relative" rAng="0" ptsTypes="AA">
                                      <p:cBhvr>
                                        <p:cTn id="1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53112 -0.09907 " pathEditMode="relative" rAng="0" ptsTypes="AA">
                                      <p:cBhvr>
                                        <p:cTn id="17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49739 0.14467 " pathEditMode="relative" rAng="0" ptsTypes="AA">
                                      <p:cBhvr>
                                        <p:cTn id="19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9193 -0.21922 " pathEditMode="relative" rAng="0" ptsTypes="AA">
                                      <p:cBhvr>
                                        <p:cTn id="2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7331 0.00023 " pathEditMode="relative" rAng="0" ptsTypes="AA">
                                      <p:cBhvr>
                                        <p:cTn id="21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64362 0.02199 " pathEditMode="relative" rAng="0" ptsTypes="AA">
                                      <p:cBhvr>
                                        <p:cTn id="228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71732 0.18727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3" grpId="0" animBg="1"/>
      <p:bldP spid="19" grpId="0" animBg="1"/>
      <p:bldP spid="19" grpId="1" animBg="1"/>
      <p:bldP spid="24" grpId="0"/>
      <p:bldP spid="26" grpId="0"/>
      <p:bldP spid="27" grpId="0"/>
      <p:bldP spid="2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4" grpId="0"/>
      <p:bldP spid="54" grpId="1"/>
      <p:bldP spid="56" grpId="0" animBg="1"/>
      <p:bldP spid="56" grpId="1" animBg="1"/>
      <p:bldP spid="51" grpId="0" animBg="1"/>
      <p:bldP spid="51" grpId="1" animBg="1"/>
      <p:bldP spid="57" grpId="0" animBg="1"/>
      <p:bldP spid="60" grpId="0"/>
      <p:bldP spid="61" grpId="0"/>
      <p:bldP spid="61" grpId="1"/>
      <p:bldP spid="62" grpId="0" animBg="1"/>
      <p:bldP spid="63" grpId="0" animBg="1"/>
      <p:bldP spid="64" grpId="0" animBg="1"/>
      <p:bldP spid="65" grpId="0" animBg="1"/>
      <p:bldP spid="65" grpId="1" animBg="1"/>
      <p:bldP spid="66" grpId="0"/>
      <p:bldP spid="67" grpId="0"/>
      <p:bldP spid="67" grpId="1"/>
      <p:bldP spid="102" grpId="0" animBg="1"/>
      <p:bldP spid="105" grpId="0"/>
      <p:bldP spid="105" grpId="1"/>
      <p:bldP spid="107" grpId="0"/>
      <p:bldP spid="108" grpId="0"/>
      <p:bldP spid="108" grpId="1"/>
      <p:bldP spid="110" grpId="0" animBg="1"/>
      <p:bldP spid="52" grpId="0"/>
      <p:bldP spid="53" grpId="0"/>
      <p:bldP spid="55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9711" y="420948"/>
            <a:ext cx="3808930" cy="3201302"/>
            <a:chOff x="6493590" y="1090406"/>
            <a:chExt cx="3808930" cy="3201302"/>
          </a:xfrm>
        </p:grpSpPr>
        <p:grpSp>
          <p:nvGrpSpPr>
            <p:cNvPr id="3" name="Group 2"/>
            <p:cNvGrpSpPr/>
            <p:nvPr/>
          </p:nvGrpSpPr>
          <p:grpSpPr>
            <a:xfrm>
              <a:off x="6493590" y="1090406"/>
              <a:ext cx="3808930" cy="3201302"/>
              <a:chOff x="6840922" y="1149044"/>
              <a:chExt cx="4394665" cy="336753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759069" y="3521373"/>
                <a:ext cx="47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69166" y="1559512"/>
                <a:ext cx="47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39851" y="3487830"/>
                <a:ext cx="47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623256" y="1944452"/>
                <a:ext cx="135626" cy="119608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19079795">
                <a:off x="10205271" y="1851300"/>
                <a:ext cx="824718" cy="1294126"/>
              </a:xfrm>
              <a:prstGeom prst="arc">
                <a:avLst>
                  <a:gd name="adj1" fmla="val 17227143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398616" y="3539617"/>
                <a:ext cx="135626" cy="119608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498210" y="3552942"/>
                <a:ext cx="135626" cy="119608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523145" y="1934789"/>
                <a:ext cx="135626" cy="119608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840922" y="1149044"/>
                <a:ext cx="4371373" cy="3367537"/>
                <a:chOff x="6864214" y="1122561"/>
                <a:chExt cx="4371373" cy="3367537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461647" y="3550757"/>
                  <a:ext cx="3454491" cy="4452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473322" y="1459474"/>
                  <a:ext cx="1498144" cy="215743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9644624" y="1941312"/>
                  <a:ext cx="1114446" cy="159383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8572501" y="2027382"/>
                  <a:ext cx="2148949" cy="2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253521">
                  <a:off x="8748153" y="3195972"/>
                  <a:ext cx="824718" cy="1294126"/>
                </a:xfrm>
                <a:prstGeom prst="arc">
                  <a:avLst>
                    <a:gd name="adj1" fmla="val 16547693"/>
                    <a:gd name="adj2" fmla="val 20826812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548038" y="3563426"/>
                  <a:ext cx="4317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9004554" y="1122561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0759069" y="1770634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 rot="19079795">
                  <a:off x="8124910" y="1844597"/>
                  <a:ext cx="824718" cy="1294126"/>
                </a:xfrm>
                <a:prstGeom prst="arc">
                  <a:avLst>
                    <a:gd name="adj1" fmla="val 17227143"/>
                    <a:gd name="adj2" fmla="val 0"/>
                  </a:avLst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7728174" y="3083252"/>
                      <a:ext cx="330219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8174" y="3083252"/>
                      <a:ext cx="330219" cy="492443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Arc 27"/>
                <p:cNvSpPr/>
                <p:nvPr/>
              </p:nvSpPr>
              <p:spPr>
                <a:xfrm rot="19062086">
                  <a:off x="6864214" y="2892149"/>
                  <a:ext cx="1366451" cy="1413119"/>
                </a:xfrm>
                <a:prstGeom prst="arc">
                  <a:avLst>
                    <a:gd name="adj1" fmla="val 19916579"/>
                    <a:gd name="adj2" fmla="val 2703441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/>
              <p:cNvSpPr/>
              <p:nvPr/>
            </p:nvSpPr>
            <p:spPr>
              <a:xfrm rot="1253521">
                <a:off x="9842149" y="1685701"/>
                <a:ext cx="824718" cy="1294126"/>
              </a:xfrm>
              <a:prstGeom prst="arc">
                <a:avLst>
                  <a:gd name="adj1" fmla="val 16547693"/>
                  <a:gd name="adj2" fmla="val 2082681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824899" y="3448577"/>
                  <a:ext cx="358008" cy="5477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899" y="3448577"/>
                  <a:ext cx="358008" cy="5477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47375" y="2561377"/>
                  <a:ext cx="358008" cy="5477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7375" y="2561377"/>
                  <a:ext cx="358008" cy="5477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70598" y="2214723"/>
                  <a:ext cx="358008" cy="5477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598" y="2214723"/>
                  <a:ext cx="358008" cy="5477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08600" y="1298809"/>
                  <a:ext cx="358008" cy="5477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600" y="1298809"/>
                  <a:ext cx="358008" cy="5477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52899" y="4069919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32092" y="4081830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92" y="4081830"/>
                <a:ext cx="3390672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676" t="-12500" r="-41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757798" y="4064648"/>
                <a:ext cx="47984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𝐄𝐁𝐅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আঁকি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798" y="4064648"/>
                <a:ext cx="4798493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678948" y="3980747"/>
                <a:ext cx="1279517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কাটি।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948" y="3980747"/>
                <a:ext cx="1279517" cy="746808"/>
              </a:xfrm>
              <a:prstGeom prst="rect">
                <a:avLst/>
              </a:prstGeom>
              <a:blipFill rotWithShape="0">
                <a:blip r:embed="rId10"/>
                <a:stretch>
                  <a:fillRect r="-4286"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75843" y="4049087"/>
                <a:ext cx="12139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32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43" y="4049087"/>
                <a:ext cx="1213987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0" y="4599359"/>
                <a:ext cx="4205382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𝐁𝐅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𝐁𝐀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99359"/>
                <a:ext cx="4205382" cy="746808"/>
              </a:xfrm>
              <a:prstGeom prst="rect">
                <a:avLst/>
              </a:prstGeom>
              <a:blipFill rotWithShape="0">
                <a:blip r:embed="rId12"/>
                <a:stretch>
                  <a:fillRect t="-6504" r="-870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930840" y="4674728"/>
                <a:ext cx="29354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40" y="4674728"/>
                <a:ext cx="2935419" cy="584775"/>
              </a:xfrm>
              <a:prstGeom prst="rect">
                <a:avLst/>
              </a:prstGeom>
              <a:blipFill rotWithShape="0">
                <a:blip r:embed="rId13"/>
                <a:stretch>
                  <a:fillRect t="-12500" r="-478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004743" y="5233947"/>
            <a:ext cx="2123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বৃত্তচাপ আঁকি 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859587" y="4593711"/>
                <a:ext cx="3398687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ব্যাসার্ধ নিয়ে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4593711"/>
                <a:ext cx="3398687" cy="746808"/>
              </a:xfrm>
              <a:prstGeom prst="rect">
                <a:avLst/>
              </a:prstGeom>
              <a:blipFill rotWithShape="0">
                <a:blip r:embed="rId14"/>
                <a:stretch>
                  <a:fillRect r="-125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53046" y="5213109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23388" y="5250548"/>
                <a:ext cx="47981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তারা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বিন্দুতে ছেদ করে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8" y="5250548"/>
                <a:ext cx="4798108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3304" t="-12500" r="-2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99269" y="4671043"/>
                <a:ext cx="18485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269" y="4671043"/>
                <a:ext cx="1848583" cy="584775"/>
              </a:xfrm>
              <a:prstGeom prst="rect">
                <a:avLst/>
              </a:prstGeom>
              <a:blipFill rotWithShape="0">
                <a:blip r:embed="rId16"/>
                <a:stretch>
                  <a:fillRect t="-12500" r="-231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32737" y="5250547"/>
                <a:ext cx="4083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737" y="5250547"/>
                <a:ext cx="4083747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12500" r="-44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226113" y="5217346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2899" y="5708420"/>
                <a:ext cx="32944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রম্বস।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9" y="5708420"/>
                <a:ext cx="3294492" cy="584775"/>
              </a:xfrm>
              <a:prstGeom prst="rect">
                <a:avLst/>
              </a:prstGeom>
              <a:blipFill rotWithShape="0">
                <a:blip r:embed="rId18"/>
                <a:stretch>
                  <a:fillRect l="-4815" t="-12500" r="-425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8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317"/>
            <a:ext cx="115498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কোন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কর্ণের দৈর্ঘ্য দেওয়া আছে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আঁক 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90744" y="2112036"/>
            <a:ext cx="2916925" cy="52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52815" y="3016734"/>
            <a:ext cx="5286775" cy="19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5836711" y="1946806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4409923">
            <a:off x="6591928" y="1644304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192801">
            <a:off x="3952290" y="3956325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293" y="1902496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9595" y="305667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1857" y="1295854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2580" y="298002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1857" y="43029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0237" y="751830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21020" y="301363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461521" y="3056673"/>
            <a:ext cx="2093520" cy="125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3974196">
            <a:off x="5686570" y="3101128"/>
            <a:ext cx="824718" cy="1294126"/>
          </a:xfrm>
          <a:prstGeom prst="arc">
            <a:avLst>
              <a:gd name="adj1" fmla="val 17024370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339441" y="513718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37" name="Arc 36"/>
          <p:cNvSpPr/>
          <p:nvPr/>
        </p:nvSpPr>
        <p:spPr>
          <a:xfrm rot="14594051">
            <a:off x="6436120" y="2826335"/>
            <a:ext cx="1366451" cy="1413119"/>
          </a:xfrm>
          <a:prstGeom prst="arc">
            <a:avLst>
              <a:gd name="adj1" fmla="val 14362959"/>
              <a:gd name="adj2" fmla="val 174229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680425">
            <a:off x="6330162" y="1569925"/>
            <a:ext cx="720048" cy="1091287"/>
          </a:xfrm>
          <a:prstGeom prst="arc">
            <a:avLst>
              <a:gd name="adj1" fmla="val 16944928"/>
              <a:gd name="adj2" fmla="val 416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53023">
            <a:off x="7337805" y="2131119"/>
            <a:ext cx="4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।।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52815" y="1703146"/>
            <a:ext cx="2090223" cy="1330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14540" y="880793"/>
            <a:ext cx="43748" cy="43061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6899462">
            <a:off x="5979417" y="3383008"/>
            <a:ext cx="720048" cy="1091287"/>
          </a:xfrm>
          <a:prstGeom prst="arc">
            <a:avLst>
              <a:gd name="adj1" fmla="val 16944928"/>
              <a:gd name="adj2" fmla="val 416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555041" y="1739346"/>
            <a:ext cx="2093520" cy="125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62311" y="3015557"/>
            <a:ext cx="2107877" cy="1290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962885" y="2145416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30922" y="2990207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0925" y="2219021"/>
                <a:ext cx="216405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25" y="2219021"/>
                <a:ext cx="216405" cy="5295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0553" y="2219021"/>
                <a:ext cx="216405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53" y="2219021"/>
                <a:ext cx="216405" cy="529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1290644" y="1210515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4409923">
            <a:off x="2018794" y="906400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14594051">
            <a:off x="1823096" y="1777214"/>
            <a:ext cx="1366451" cy="1413119"/>
          </a:xfrm>
          <a:prstGeom prst="arc">
            <a:avLst>
              <a:gd name="adj1" fmla="val 14362959"/>
              <a:gd name="adj2" fmla="val 174229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3974196">
            <a:off x="1061083" y="2055363"/>
            <a:ext cx="824718" cy="1294126"/>
          </a:xfrm>
          <a:prstGeom prst="arc">
            <a:avLst>
              <a:gd name="adj1" fmla="val 17024370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3354" y="4052630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8201" y="4312433"/>
            <a:ext cx="4205503" cy="3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33354" y="4048073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2215849">
            <a:off x="5198049" y="3429427"/>
            <a:ext cx="4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।।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9631947">
            <a:off x="7310722" y="3508269"/>
            <a:ext cx="4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।।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9631947">
            <a:off x="5351877" y="2101233"/>
            <a:ext cx="4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।।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602842" y="3016734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50003" y="3031685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2928" y="2233083"/>
                <a:ext cx="216405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8" y="2233083"/>
                <a:ext cx="216405" cy="5295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0" y="5926295"/>
            <a:ext cx="615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একটি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দুইটি কর্ণের দৈর্ঘ্য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67899" y="5418932"/>
            <a:ext cx="2289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85809" y="5949883"/>
            <a:ext cx="3273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65304" y="5957392"/>
            <a:ext cx="241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 ।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23244" y="5975562"/>
            <a:ext cx="121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4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31784 -0.18657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2657 -0.1511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8542 -0.00579 " pathEditMode="relative" rAng="0" ptsTypes="AA">
                                      <p:cBhvr>
                                        <p:cTn id="14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49493 0.16481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3" grpId="1" animBg="1"/>
      <p:bldP spid="18" grpId="0"/>
      <p:bldP spid="23" grpId="0"/>
      <p:bldP spid="24" grpId="0"/>
      <p:bldP spid="25" grpId="0"/>
      <p:bldP spid="26" grpId="0"/>
      <p:bldP spid="27" grpId="0"/>
      <p:bldP spid="28" grpId="0"/>
      <p:bldP spid="50" grpId="0" animBg="1"/>
      <p:bldP spid="72" grpId="0"/>
      <p:bldP spid="37" grpId="0" animBg="1"/>
      <p:bldP spid="39" grpId="0" animBg="1"/>
      <p:bldP spid="15" grpId="0"/>
      <p:bldP spid="15" grpId="1"/>
      <p:bldP spid="49" grpId="0" animBg="1"/>
      <p:bldP spid="57" grpId="0" animBg="1"/>
      <p:bldP spid="58" grpId="0"/>
      <p:bldP spid="59" grpId="0"/>
      <p:bldP spid="60" grpId="0"/>
      <p:bldP spid="60" grpId="1"/>
      <p:bldP spid="61" grpId="0" animBg="1"/>
      <p:bldP spid="62" grpId="0" animBg="1"/>
      <p:bldP spid="63" grpId="0" animBg="1"/>
      <p:bldP spid="64" grpId="0" animBg="1"/>
      <p:bldP spid="65" grpId="0"/>
      <p:bldP spid="65" grpId="1"/>
      <p:bldP spid="68" grpId="0"/>
      <p:bldP spid="69" grpId="0"/>
      <p:bldP spid="69" grpId="1"/>
      <p:bldP spid="70" grpId="0"/>
      <p:bldP spid="70" grpId="1"/>
      <p:bldP spid="71" grpId="0"/>
      <p:bldP spid="71" grpId="1"/>
      <p:bldP spid="73" grpId="0" animBg="1"/>
      <p:bldP spid="74" grpId="0" animBg="1"/>
      <p:bldP spid="75" grpId="0"/>
      <p:bldP spid="75" grpId="1"/>
      <p:bldP spid="43" grpId="0"/>
      <p:bldP spid="44" grpId="0"/>
      <p:bldP spid="4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-80349" y="4287661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079032" y="4287660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032" y="4287660"/>
                <a:ext cx="339067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4496" t="-12500" r="-43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368529" y="4285112"/>
                <a:ext cx="14430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 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529" y="4285112"/>
                <a:ext cx="1443024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339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5276456" y="4239740"/>
                <a:ext cx="1266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𝐃</m:t>
                      </m:r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456" y="4239740"/>
                <a:ext cx="126688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-35941" y="4854489"/>
                <a:ext cx="64457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সরলরেখা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 ছেদ 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 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41" y="4854489"/>
                <a:ext cx="644571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2264" r="-2649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584026" y="4271551"/>
                <a:ext cx="47131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𝐁𝐃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লম্বসমদ্বিখন্ডক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𝐅𝐆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আঁকি ।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26" y="4271551"/>
                <a:ext cx="471315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r="-245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1391202" y="5548341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297359" y="4899861"/>
                <a:ext cx="25733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𝐎𝐅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𝐎𝐀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359" y="4899861"/>
                <a:ext cx="2573333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828714" y="4866359"/>
                <a:ext cx="314189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714" y="4866359"/>
                <a:ext cx="314189" cy="6079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9277204" y="4910373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0236121" y="4926078"/>
                <a:ext cx="15199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𝐎𝐆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121" y="4926078"/>
                <a:ext cx="1519968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r="-1084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77013" y="5468075"/>
                <a:ext cx="314189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13" y="5468075"/>
                <a:ext cx="314189" cy="6079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3939" y="5510853"/>
                <a:ext cx="69092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39" y="5510853"/>
                <a:ext cx="6909264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12264" r="-17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86" y="6190235"/>
                <a:ext cx="50994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-</a:t>
                </a:r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 ।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" y="6190235"/>
                <a:ext cx="5099473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3584" t="-16038" r="-286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812872" y="0"/>
            <a:ext cx="5344266" cy="3709828"/>
            <a:chOff x="4812872" y="0"/>
            <a:chExt cx="5344266" cy="3709828"/>
          </a:xfrm>
        </p:grpSpPr>
        <p:grpSp>
          <p:nvGrpSpPr>
            <p:cNvPr id="6" name="Group 5"/>
            <p:cNvGrpSpPr/>
            <p:nvPr/>
          </p:nvGrpSpPr>
          <p:grpSpPr>
            <a:xfrm>
              <a:off x="4812872" y="0"/>
              <a:ext cx="5344266" cy="3709828"/>
              <a:chOff x="3452004" y="1041284"/>
              <a:chExt cx="4835365" cy="344382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52004" y="1041284"/>
                <a:ext cx="4835365" cy="3443828"/>
                <a:chOff x="4042580" y="751830"/>
                <a:chExt cx="5913533" cy="4444434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4452815" y="3016734"/>
                  <a:ext cx="5286775" cy="1957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Arc 7"/>
                <p:cNvSpPr/>
                <p:nvPr/>
              </p:nvSpPr>
              <p:spPr>
                <a:xfrm>
                  <a:off x="5836711" y="1946806"/>
                  <a:ext cx="824718" cy="1294126"/>
                </a:xfrm>
                <a:prstGeom prst="arc">
                  <a:avLst>
                    <a:gd name="adj1" fmla="val 16547693"/>
                    <a:gd name="adj2" fmla="val 20826812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Arc 8"/>
                <p:cNvSpPr/>
                <p:nvPr/>
              </p:nvSpPr>
              <p:spPr>
                <a:xfrm rot="14409923">
                  <a:off x="6591928" y="1644304"/>
                  <a:ext cx="824718" cy="1294126"/>
                </a:xfrm>
                <a:prstGeom prst="arc">
                  <a:avLst>
                    <a:gd name="adj1" fmla="val 17227143"/>
                    <a:gd name="adj2" fmla="val 0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479595" y="3056673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058032" y="1244125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42580" y="2980025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058085" y="4268412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540237" y="751830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621020" y="3013633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461521" y="3056673"/>
                  <a:ext cx="2093520" cy="12530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Arc 49"/>
                <p:cNvSpPr/>
                <p:nvPr/>
              </p:nvSpPr>
              <p:spPr>
                <a:xfrm rot="3974196">
                  <a:off x="5686570" y="3101128"/>
                  <a:ext cx="824718" cy="1294126"/>
                </a:xfrm>
                <a:prstGeom prst="arc">
                  <a:avLst>
                    <a:gd name="adj1" fmla="val 17024370"/>
                    <a:gd name="adj2" fmla="val 20826812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524950" y="4734599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G</a:t>
                  </a:r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 rot="14594051">
                  <a:off x="6436120" y="2826335"/>
                  <a:ext cx="1366451" cy="1413119"/>
                </a:xfrm>
                <a:prstGeom prst="arc">
                  <a:avLst>
                    <a:gd name="adj1" fmla="val 14362959"/>
                    <a:gd name="adj2" fmla="val 17422916"/>
                  </a:avLst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 rot="17680425">
                  <a:off x="6330162" y="1569925"/>
                  <a:ext cx="720048" cy="1091287"/>
                </a:xfrm>
                <a:prstGeom prst="arc">
                  <a:avLst>
                    <a:gd name="adj1" fmla="val 16944928"/>
                    <a:gd name="adj2" fmla="val 4162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953023">
                  <a:off x="7324819" y="2119932"/>
                  <a:ext cx="629642" cy="516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।।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452815" y="1703146"/>
                  <a:ext cx="2090223" cy="133073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6514540" y="880793"/>
                  <a:ext cx="43748" cy="430618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48"/>
                <p:cNvSpPr/>
                <p:nvPr/>
              </p:nvSpPr>
              <p:spPr>
                <a:xfrm rot="6899462">
                  <a:off x="5979417" y="3383008"/>
                  <a:ext cx="720048" cy="1091287"/>
                </a:xfrm>
                <a:prstGeom prst="arc">
                  <a:avLst>
                    <a:gd name="adj1" fmla="val 16944928"/>
                    <a:gd name="adj2" fmla="val 4162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555041" y="1739346"/>
                  <a:ext cx="2093520" cy="12530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6562311" y="3015557"/>
                  <a:ext cx="2107877" cy="129030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6130922" y="2990207"/>
                  <a:ext cx="4765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O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6681569" y="2218650"/>
                      <a:ext cx="216406" cy="52950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1569" y="2218650"/>
                      <a:ext cx="216406" cy="529504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b="-19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9" name="TextBox 68"/>
                <p:cNvSpPr txBox="1"/>
                <p:nvPr/>
              </p:nvSpPr>
              <p:spPr>
                <a:xfrm rot="2215849">
                  <a:off x="5184199" y="3415068"/>
                  <a:ext cx="602353" cy="516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।।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rot="19631947">
                  <a:off x="7193728" y="3486480"/>
                  <a:ext cx="591426" cy="516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।।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 rot="19631947">
                  <a:off x="5227319" y="2081794"/>
                  <a:ext cx="599645" cy="516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।।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8602842" y="3016734"/>
                  <a:ext cx="45719" cy="45719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450003" y="3031685"/>
                  <a:ext cx="45719" cy="45719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566254" y="2963512"/>
                    <a:ext cx="176950" cy="4102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6254" y="2963512"/>
                    <a:ext cx="176950" cy="41029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9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ctangle 87"/>
            <p:cNvSpPr/>
            <p:nvPr/>
          </p:nvSpPr>
          <p:spPr>
            <a:xfrm>
              <a:off x="6071030" y="1844694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36431" y="5484636"/>
                <a:ext cx="12316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𝐎𝐂</m:t>
                      </m:r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31" y="5484636"/>
                <a:ext cx="1231619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6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7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246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কোন রম্বসের একটি বাহু ও একটি কর্ণের দৈর্ঘ্য দেওয়া আছে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আঁক 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04849" y="1327972"/>
            <a:ext cx="2916925" cy="52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192801">
            <a:off x="3887357" y="1780038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17" y="109688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1175" y="1116801"/>
            <a:ext cx="4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1368" y="2910305"/>
            <a:ext cx="5992152" cy="717449"/>
            <a:chOff x="3963961" y="2923999"/>
            <a:chExt cx="5992152" cy="71744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504974" y="3029578"/>
              <a:ext cx="5286775" cy="19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479595" y="3056673"/>
              <a:ext cx="47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3961" y="2923999"/>
              <a:ext cx="47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16782" y="4466058"/>
            <a:ext cx="4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75992" y="2975691"/>
            <a:ext cx="4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461521" y="3056673"/>
            <a:ext cx="2093520" cy="125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52815" y="1703146"/>
            <a:ext cx="2090223" cy="1330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3" idx="0"/>
          </p:cNvCxnSpPr>
          <p:nvPr/>
        </p:nvCxnSpPr>
        <p:spPr>
          <a:xfrm>
            <a:off x="6543038" y="1703146"/>
            <a:ext cx="2082664" cy="1313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62311" y="3015557"/>
            <a:ext cx="2107877" cy="1290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5838525" y="1508207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4409923">
            <a:off x="6604395" y="1230075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14594051">
            <a:off x="6465137" y="3206687"/>
            <a:ext cx="1366451" cy="1413119"/>
          </a:xfrm>
          <a:prstGeom prst="arc">
            <a:avLst>
              <a:gd name="adj1" fmla="val 14362959"/>
              <a:gd name="adj2" fmla="val 174229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3974196">
            <a:off x="5656966" y="3487776"/>
            <a:ext cx="824718" cy="1294126"/>
          </a:xfrm>
          <a:prstGeom prst="arc">
            <a:avLst>
              <a:gd name="adj1" fmla="val 17024370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865" y="187397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4044" y="2136301"/>
            <a:ext cx="4205503" cy="3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8107" y="1874691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602842" y="3016734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50003" y="3031685"/>
            <a:ext cx="45719" cy="45719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54" y="1096884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038" y="1100256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506" y="109721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54" y="1096882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1192801">
            <a:off x="3896994" y="1777943"/>
            <a:ext cx="824718" cy="1294126"/>
          </a:xfrm>
          <a:prstGeom prst="arc">
            <a:avLst>
              <a:gd name="adj1" fmla="val 16547693"/>
              <a:gd name="adj2" fmla="val 208268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31862 0.1215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51719 0.16968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60508 0.1085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541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60808 0.35717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1784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4181 0.34953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1747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41796 0.11921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/>
      <p:bldP spid="18" grpId="1"/>
      <p:bldP spid="24" grpId="0"/>
      <p:bldP spid="26" grpId="0"/>
      <p:bldP spid="28" grpId="0"/>
      <p:bldP spid="61" grpId="0" animBg="1"/>
      <p:bldP spid="62" grpId="0" animBg="1"/>
      <p:bldP spid="63" grpId="0" animBg="1"/>
      <p:bldP spid="64" grpId="0" animBg="1"/>
      <p:bldP spid="65" grpId="0"/>
      <p:bldP spid="65" grpId="1"/>
      <p:bldP spid="68" grpId="0"/>
      <p:bldP spid="73" grpId="0" animBg="1"/>
      <p:bldP spid="74" grpId="0" animBg="1"/>
      <p:bldP spid="44" grpId="0"/>
      <p:bldP spid="45" grpId="0"/>
      <p:bldP spid="45" grpId="1"/>
      <p:bldP spid="47" grpId="0"/>
      <p:bldP spid="47" grpId="1"/>
      <p:bldP spid="48" grpId="0"/>
      <p:bldP spid="48" grpId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246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কোন রম্বসের একটি বাহু ও একটি কর্ণের দৈর্ঘ্য দেওয়া আছে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আঁক 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3927" y="623573"/>
            <a:ext cx="11424146" cy="3472490"/>
            <a:chOff x="-2064519" y="1073152"/>
            <a:chExt cx="12038039" cy="382237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636197" y="1393745"/>
              <a:ext cx="2907892" cy="15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 4"/>
            <p:cNvSpPr/>
            <p:nvPr/>
          </p:nvSpPr>
          <p:spPr>
            <a:xfrm rot="1192801">
              <a:off x="1725740" y="1595975"/>
              <a:ext cx="824718" cy="1294126"/>
            </a:xfrm>
            <a:prstGeom prst="arc">
              <a:avLst>
                <a:gd name="adj1" fmla="val 16547693"/>
                <a:gd name="adj2" fmla="val 208268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064519" y="1073152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1175" y="1116801"/>
              <a:ext cx="47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1368" y="2910305"/>
              <a:ext cx="5992152" cy="717449"/>
              <a:chOff x="3963961" y="2923999"/>
              <a:chExt cx="5992152" cy="71744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4504974" y="3029578"/>
                <a:ext cx="5286775" cy="195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479595" y="3056673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63961" y="2923999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259065" y="4310755"/>
              <a:ext cx="47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5992" y="2975691"/>
              <a:ext cx="47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61521" y="3056673"/>
              <a:ext cx="2093520" cy="12530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452815" y="1703146"/>
              <a:ext cx="2090223" cy="13307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25" idx="0"/>
            </p:cNvCxnSpPr>
            <p:nvPr/>
          </p:nvCxnSpPr>
          <p:spPr>
            <a:xfrm>
              <a:off x="6543038" y="1703146"/>
              <a:ext cx="2082664" cy="1313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562311" y="3015557"/>
              <a:ext cx="2107877" cy="12903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>
              <a:off x="5838525" y="1508207"/>
              <a:ext cx="824718" cy="1294126"/>
            </a:xfrm>
            <a:prstGeom prst="arc">
              <a:avLst>
                <a:gd name="adj1" fmla="val 16547693"/>
                <a:gd name="adj2" fmla="val 208268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14409923">
              <a:off x="6604395" y="1230075"/>
              <a:ext cx="824718" cy="1294126"/>
            </a:xfrm>
            <a:prstGeom prst="arc">
              <a:avLst>
                <a:gd name="adj1" fmla="val 17227143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rot="14594051">
              <a:off x="6465137" y="3206687"/>
              <a:ext cx="1366451" cy="1413119"/>
            </a:xfrm>
            <a:prstGeom prst="arc">
              <a:avLst>
                <a:gd name="adj1" fmla="val 14362959"/>
                <a:gd name="adj2" fmla="val 1742291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3974196">
              <a:off x="5656966" y="3487776"/>
              <a:ext cx="824718" cy="1294126"/>
            </a:xfrm>
            <a:prstGeom prst="arc">
              <a:avLst>
                <a:gd name="adj1" fmla="val 17024370"/>
                <a:gd name="adj2" fmla="val 208268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024644" y="1678375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-1613954" y="1942504"/>
              <a:ext cx="4205503" cy="3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80677" y="304635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02842" y="3016734"/>
              <a:ext cx="45719" cy="45719"/>
            </a:xfrm>
            <a:prstGeom prst="ellips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50003" y="3031685"/>
              <a:ext cx="45719" cy="45719"/>
            </a:xfrm>
            <a:prstGeom prst="ellips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37152" y="3494482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35017" y="3522362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21902" y="1885581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72108" y="1812423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Arc 30"/>
            <p:cNvSpPr/>
            <p:nvPr/>
          </p:nvSpPr>
          <p:spPr>
            <a:xfrm rot="1192801">
              <a:off x="7775311" y="2668098"/>
              <a:ext cx="824718" cy="1294126"/>
            </a:xfrm>
            <a:prstGeom prst="arc">
              <a:avLst>
                <a:gd name="adj1" fmla="val 16547693"/>
                <a:gd name="adj2" fmla="val 208268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3891119"/>
            <a:ext cx="8925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একটি বাহু a এবং একটি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54258" y="3283494"/>
            <a:ext cx="2720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41442" y="4519509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201305" y="4519509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5" y="4519509"/>
                <a:ext cx="339067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4496" t="-12500" r="-43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462046" y="4568547"/>
                <a:ext cx="14430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046" y="4568547"/>
                <a:ext cx="1443024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337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00031" y="4519509"/>
                <a:ext cx="1266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𝐃</m:t>
                      </m:r>
                      <m:r>
                        <a:rPr lang="en-US" sz="32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31" y="4519509"/>
                <a:ext cx="126688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8985809" y="3914707"/>
            <a:ext cx="3273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65304" y="3922216"/>
            <a:ext cx="241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 ।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66217" y="4558396"/>
                <a:ext cx="29835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217" y="4558396"/>
                <a:ext cx="298350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470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-41442" y="5165840"/>
                <a:ext cx="76306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𝐁𝐄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করে বৃত্তচাপ আঁকি ।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42" y="5165840"/>
                <a:ext cx="7630615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997" t="-12500" r="-11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28657" y="4572365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657" y="4572365"/>
                <a:ext cx="1726755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2500" r="-91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445207" y="5163376"/>
                <a:ext cx="47404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বৃত্তচাপ দুইটি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207" y="5163376"/>
                <a:ext cx="4740400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3213" t="-12500" r="-5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-71221" y="5785434"/>
                <a:ext cx="69140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দিকের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 দুইটি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 করে 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221" y="5785434"/>
                <a:ext cx="6914072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2203" t="-12500" r="-13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818908" y="5780949"/>
                <a:ext cx="45369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908" y="5780949"/>
                <a:ext cx="4536948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0" y="6346394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60087" y="6354353"/>
                <a:ext cx="45560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-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 ।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87" y="6354353"/>
                <a:ext cx="4556055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3481" t="-15625" r="-25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34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40936" y="78817"/>
            <a:ext cx="3142445" cy="1041645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545" y="2276509"/>
            <a:ext cx="943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উদ্দিপকের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রুলার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45" y="3054056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রম্বস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07545" y="4361658"/>
            <a:ext cx="11014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বিবরণসহ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উদ্দিপকের বাহু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ধরে রম্বস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1165" y="1205536"/>
                <a:ext cx="1176803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বহুভুজের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বাহু a= 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 = 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5" y="1205536"/>
                <a:ext cx="11768030" cy="721801"/>
              </a:xfrm>
              <a:prstGeom prst="rect">
                <a:avLst/>
              </a:prstGeom>
              <a:blipFill rotWithShape="0">
                <a:blip r:embed="rId2"/>
                <a:stretch>
                  <a:fillRect l="-1865" t="-16949" b="-38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22198" y="3658543"/>
            <a:ext cx="6769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অঙ্কনের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বিবরন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454" y="4814140"/>
            <a:ext cx="9581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767" y="622852"/>
            <a:ext cx="37978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6767" y="1730848"/>
            <a:ext cx="7100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767" y="2673267"/>
            <a:ext cx="83167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9139" y="3706144"/>
            <a:ext cx="6452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62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754" y="3717029"/>
            <a:ext cx="49969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334" y="2035562"/>
            <a:ext cx="6379358" cy="19368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6605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20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0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20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0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1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896" y="0"/>
            <a:ext cx="11943104" cy="6858002"/>
            <a:chOff x="248897" y="-3"/>
            <a:chExt cx="11943104" cy="6858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384155" y="423997"/>
            <a:ext cx="7443987" cy="6154616"/>
          </a:xfrm>
          <a:prstGeom prst="rect">
            <a:avLst/>
          </a:prstGeom>
          <a:noFill/>
          <a:ln w="76200">
            <a:noFill/>
          </a:ln>
        </p:spPr>
        <p:txBody>
          <a:bodyPr wrap="none">
            <a:prstTxWarp prst="textCirclePour">
              <a:avLst>
                <a:gd name="adj1" fmla="val 10943814"/>
                <a:gd name="adj2" fmla="val 26964"/>
              </a:avLst>
            </a:prstTxWarp>
            <a:spAutoFit/>
          </a:bodyPr>
          <a:lstStyle/>
          <a:p>
            <a:pPr algn="ctr"/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ওহাব কাজী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(লিটন</a:t>
            </a:r>
            <a:r>
              <a:rPr lang="en-US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বি,এস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5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বি-এড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১ম </a:t>
            </a:r>
            <a:r>
              <a:rPr lang="en-US" sz="115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</a:t>
            </a:r>
            <a:r>
              <a:rPr lang="bn-BD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খারিজা সোনাহার উচ্চ </a:t>
            </a:r>
            <a:r>
              <a:rPr lang="bn-BD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দেবীগঞ্জ, পঞ্চগড় </a:t>
            </a:r>
            <a:endParaRPr lang="bn-BD" sz="115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84155" y="300904"/>
            <a:ext cx="7443987" cy="6400800"/>
            <a:chOff x="2176530" y="25758"/>
            <a:chExt cx="7443987" cy="6697014"/>
          </a:xfrm>
        </p:grpSpPr>
        <p:sp>
          <p:nvSpPr>
            <p:cNvPr id="11" name="Rectangle 10"/>
            <p:cNvSpPr/>
            <p:nvPr/>
          </p:nvSpPr>
          <p:spPr>
            <a:xfrm>
              <a:off x="2176530" y="154547"/>
              <a:ext cx="7443987" cy="643943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>
              <a:prstTxWarp prst="textCirclePour">
                <a:avLst>
                  <a:gd name="adj1" fmla="val 10943814"/>
                  <a:gd name="adj2" fmla="val 26964"/>
                </a:avLst>
              </a:prstTxWarp>
              <a:spAutoFit/>
            </a:bodyPr>
            <a:lstStyle/>
            <a:p>
              <a:pPr algn="ctr"/>
              <a:r>
                <a:rPr lang="bn-BD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আঃ</a:t>
              </a:r>
              <a:r>
                <a:rPr lang="en-US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ওহাব কাজী</a:t>
              </a:r>
              <a:r>
                <a:rPr lang="en-US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(লিটন</a:t>
              </a:r>
              <a:r>
                <a:rPr lang="en-US" sz="11500" b="1" i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115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বি,এস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115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বি-এড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( ১ম </a:t>
              </a:r>
              <a:r>
                <a:rPr lang="en-US" sz="115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শ্রেনী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(গণিত</a:t>
              </a:r>
              <a:r>
                <a:rPr lang="bn-BD" sz="11500" b="1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খারিজা সোনাহার উচ্চ </a:t>
              </a:r>
              <a:r>
                <a:rPr lang="bn-BD" sz="11500" b="1" i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BD" sz="11500" b="1" i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দেবীগঞ্জ, পঞ্চগড় </a:t>
              </a:r>
              <a:endParaRPr lang="bn-BD" sz="115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423" y="2076742"/>
              <a:ext cx="2710199" cy="2595044"/>
            </a:xfrm>
            <a:prstGeom prst="ellipse">
              <a:avLst/>
            </a:prstGeom>
            <a:ln w="190500" cap="rnd">
              <a:solidFill>
                <a:srgbClr val="FFC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3928055" y="1596980"/>
              <a:ext cx="3940936" cy="3554569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176530" y="25758"/>
              <a:ext cx="7443986" cy="6697014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17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0316" y="141667"/>
            <a:ext cx="801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50956" y="1444134"/>
            <a:ext cx="3728430" cy="2586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816709" y="1420249"/>
            <a:ext cx="2163647" cy="2613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 rot="19401678">
            <a:off x="5634010" y="2501958"/>
            <a:ext cx="503270" cy="405979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014700" y="1420795"/>
            <a:ext cx="753413" cy="26005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2947" y="4023718"/>
            <a:ext cx="2949259" cy="13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42375" y="4431413"/>
            <a:ext cx="9686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কোন বিশেষ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চতুর্ভুজ ? 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8973" y="5491518"/>
            <a:ext cx="4166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 রম্বসের । </a:t>
            </a:r>
            <a:endParaRPr lang="en-US" sz="6000" dirty="0"/>
          </a:p>
        </p:txBody>
      </p:sp>
      <p:sp>
        <p:nvSpPr>
          <p:cNvPr id="24" name="Rectangle 23"/>
          <p:cNvSpPr/>
          <p:nvPr/>
        </p:nvSpPr>
        <p:spPr>
          <a:xfrm>
            <a:off x="2476955" y="5443626"/>
            <a:ext cx="18117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2" name="Parallelogram 1"/>
          <p:cNvSpPr/>
          <p:nvPr/>
        </p:nvSpPr>
        <p:spPr>
          <a:xfrm>
            <a:off x="4050956" y="1420249"/>
            <a:ext cx="3709112" cy="2613871"/>
          </a:xfrm>
          <a:prstGeom prst="parallelogram">
            <a:avLst>
              <a:gd name="adj" fmla="val 29789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2" grpId="0"/>
      <p:bldP spid="23" grpId="0"/>
      <p:bldP spid="2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" y="-123115"/>
            <a:ext cx="868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0304" y="1427936"/>
            <a:ext cx="3728430" cy="2586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953036" y="1420795"/>
            <a:ext cx="2163647" cy="2613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Process 4"/>
          <p:cNvSpPr/>
          <p:nvPr/>
        </p:nvSpPr>
        <p:spPr>
          <a:xfrm rot="19401678">
            <a:off x="1792884" y="2518073"/>
            <a:ext cx="503270" cy="405979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53170" y="1407115"/>
            <a:ext cx="753413" cy="26005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0986" y="4011090"/>
            <a:ext cx="2949259" cy="13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180304" y="1407458"/>
            <a:ext cx="3709112" cy="2613871"/>
          </a:xfrm>
          <a:prstGeom prst="parallelogram">
            <a:avLst>
              <a:gd name="adj" fmla="val 29789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5712552" y="817872"/>
            <a:ext cx="3125273" cy="1017431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6136" y="2020007"/>
            <a:ext cx="802655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সমান্তরাল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0951" y="3869526"/>
            <a:ext cx="555312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দুইটি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6136" y="2922980"/>
            <a:ext cx="530145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)  কোণগুলো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4" y="4801825"/>
            <a:ext cx="1066509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পরস্পরকে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70" y="5755970"/>
            <a:ext cx="1063624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তাই প্রতিটি বাহু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421228" y="399244"/>
            <a:ext cx="7727324" cy="236971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4490" y="3902299"/>
            <a:ext cx="6400800" cy="1751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3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unched Tape 21"/>
          <p:cNvSpPr/>
          <p:nvPr/>
        </p:nvSpPr>
        <p:spPr>
          <a:xfrm>
            <a:off x="2240924" y="180303"/>
            <a:ext cx="6593984" cy="151970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898810"/>
            <a:ext cx="3528812" cy="4714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4735" y="2223853"/>
            <a:ext cx="3734873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7406" y="3329040"/>
            <a:ext cx="5422007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9267" y="4434227"/>
            <a:ext cx="8298286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তারিখ-04/09/২০20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7892" y="90152"/>
            <a:ext cx="7894749" cy="1635616"/>
          </a:xfrm>
          <a:prstGeom prst="horizontalScroll">
            <a:avLst>
              <a:gd name="adj" fmla="val 1565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8484" y="2110993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818" y="3160930"/>
            <a:ext cx="7821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বৈশিষ্ট্যসমুহ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56" y="4210867"/>
            <a:ext cx="1024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রম্বস আঁকতে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2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4" y="-4753"/>
            <a:ext cx="12166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রম্বসের একটি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কোণ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 । রম্বসটি আঁক 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5446" y="982531"/>
            <a:ext cx="2270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1979" y="697837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88582" y="976194"/>
            <a:ext cx="1606024" cy="3125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85446" y="1911502"/>
            <a:ext cx="1038745" cy="2126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40996" y="1919603"/>
            <a:ext cx="2683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0613" y="69193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813" y="699408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9042985">
            <a:off x="5089099" y="1763658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1902" y="698233"/>
            <a:ext cx="377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068" y="699408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320754">
            <a:off x="6294786" y="3624813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7816" y="3525665"/>
            <a:ext cx="15841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73052" y="2172847"/>
            <a:ext cx="792051" cy="13587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18263144">
            <a:off x="373635" y="2773580"/>
            <a:ext cx="1295476" cy="1091570"/>
          </a:xfrm>
          <a:prstGeom prst="arc">
            <a:avLst>
              <a:gd name="adj1" fmla="val 16200000"/>
              <a:gd name="adj2" fmla="val 199315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9985" y="2946978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5" y="2946978"/>
                <a:ext cx="330219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 rot="19042985">
            <a:off x="5088865" y="1763657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745654">
            <a:off x="-444367" y="2658883"/>
            <a:ext cx="1690329" cy="1536500"/>
          </a:xfrm>
          <a:prstGeom prst="arc">
            <a:avLst>
              <a:gd name="adj1" fmla="val 1647975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0929" y="2945006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29" y="2945006"/>
                <a:ext cx="330219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5512670" y="1875587"/>
            <a:ext cx="55283" cy="9302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57804" y="4002354"/>
            <a:ext cx="55283" cy="9302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41795" y="4049717"/>
            <a:ext cx="4597044" cy="591131"/>
            <a:chOff x="4160357" y="4047128"/>
            <a:chExt cx="4597044" cy="591131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388582" y="4079530"/>
              <a:ext cx="4368819" cy="2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60357" y="4047128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US" sz="32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357" y="4047128"/>
                  <a:ext cx="476518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280707" y="4053484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oMath>
                    </m:oMathPara>
                  </a14:m>
                  <a:endParaRPr lang="en-US" sz="32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707" y="4053484"/>
                  <a:ext cx="476518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24191" y="1508214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91" y="1508214"/>
                <a:ext cx="47651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49406" y="1296500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406" y="1296500"/>
                <a:ext cx="47651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22586" y="4066879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86" y="4066879"/>
                <a:ext cx="47651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35409" y="643779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09" y="643779"/>
                <a:ext cx="47651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 rot="745654">
            <a:off x="-435652" y="2670964"/>
            <a:ext cx="1690329" cy="1536500"/>
          </a:xfrm>
          <a:prstGeom prst="arc">
            <a:avLst>
              <a:gd name="adj1" fmla="val 1647975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320754">
            <a:off x="1937930" y="518090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320754">
            <a:off x="1932196" y="509989"/>
            <a:ext cx="824718" cy="1294126"/>
          </a:xfrm>
          <a:prstGeom prst="arc">
            <a:avLst>
              <a:gd name="adj1" fmla="val 17227143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87103" y="4046413"/>
            <a:ext cx="55283" cy="9302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8263144">
            <a:off x="391327" y="2760328"/>
            <a:ext cx="1295476" cy="1091570"/>
          </a:xfrm>
          <a:prstGeom prst="arc">
            <a:avLst>
              <a:gd name="adj1" fmla="val 16200000"/>
              <a:gd name="adj2" fmla="val 199315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971919" y="5276888"/>
                <a:ext cx="79256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একটি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 একটি বাহুর দৈর্ঘ্য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একটি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919" y="5276888"/>
                <a:ext cx="7925687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1922" t="-12500" r="-4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287" y="5236160"/>
            <a:ext cx="2148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13272" y="5738602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692316" y="5263482"/>
                <a:ext cx="26613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দেওয়া আছে 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16" y="5263482"/>
                <a:ext cx="2661306" cy="584775"/>
              </a:xfrm>
              <a:prstGeom prst="rect">
                <a:avLst/>
              </a:prstGeom>
              <a:blipFill rotWithShape="0">
                <a:blip r:embed="rId11"/>
                <a:stretch>
                  <a:fillRect t="-12500" r="-11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35794 0.449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45989 0.47361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5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2592 0.0826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2227 0.0826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32421 0.08541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6862 0.24352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08789 -0.31783 " pathEditMode="relative" rAng="0" ptsTypes="AA">
                                      <p:cBhvr>
                                        <p:cTn id="1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22344 -0.0007 " pathEditMode="relative" rAng="0" ptsTypes="AA">
                                      <p:cBhvr>
                                        <p:cTn id="1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53697 0.10301 " pathEditMode="relative" rAng="0" ptsTypes="AA">
                                      <p:cBhvr>
                                        <p:cTn id="1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61953 0.30417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7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7" grpId="0"/>
      <p:bldP spid="17" grpId="1"/>
      <p:bldP spid="18" grpId="0"/>
      <p:bldP spid="18" grpId="1"/>
      <p:bldP spid="20" grpId="0" animBg="1"/>
      <p:bldP spid="20" grpId="1" animBg="1"/>
      <p:bldP spid="21" grpId="0"/>
      <p:bldP spid="21" grpId="1"/>
      <p:bldP spid="22" grpId="0"/>
      <p:bldP spid="22" grpId="1"/>
      <p:bldP spid="32" grpId="0" animBg="1"/>
      <p:bldP spid="32" grpId="1" animBg="1"/>
      <p:bldP spid="38" grpId="0" animBg="1"/>
      <p:bldP spid="38" grpId="1" animBg="1"/>
      <p:bldP spid="43" grpId="0"/>
      <p:bldP spid="44" grpId="0" animBg="1"/>
      <p:bldP spid="45" grpId="0" animBg="1"/>
      <p:bldP spid="46" grpId="0"/>
      <p:bldP spid="46" grpId="1"/>
      <p:bldP spid="47" grpId="0" animBg="1"/>
      <p:bldP spid="48" grpId="0" animBg="1"/>
      <p:bldP spid="34" grpId="0"/>
      <p:bldP spid="39" grpId="0"/>
      <p:bldP spid="40" grpId="0"/>
      <p:bldP spid="41" grpId="0"/>
      <p:bldP spid="42" grpId="0" animBg="1"/>
      <p:bldP spid="42" grpId="1" animBg="1"/>
      <p:bldP spid="49" grpId="0" animBg="1"/>
      <p:bldP spid="50" grpId="0" animBg="1"/>
      <p:bldP spid="50" grpId="1" animBg="1"/>
      <p:bldP spid="51" grpId="0" animBg="1"/>
      <p:bldP spid="53" grpId="0" animBg="1"/>
      <p:bldP spid="37" grpId="0"/>
      <p:bldP spid="52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770</Words>
  <Application>Microsoft Office PowerPoint</Application>
  <PresentationFormat>Widescreen</PresentationFormat>
  <Paragraphs>223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Windows User</cp:lastModifiedBy>
  <cp:revision>156</cp:revision>
  <dcterms:created xsi:type="dcterms:W3CDTF">2017-08-03T23:15:03Z</dcterms:created>
  <dcterms:modified xsi:type="dcterms:W3CDTF">2020-09-05T01:58:55Z</dcterms:modified>
</cp:coreProperties>
</file>