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2" r:id="rId2"/>
    <p:sldId id="278" r:id="rId3"/>
    <p:sldId id="301" r:id="rId4"/>
    <p:sldId id="279" r:id="rId5"/>
    <p:sldId id="298" r:id="rId6"/>
    <p:sldId id="28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9" r:id="rId19"/>
    <p:sldId id="282" r:id="rId20"/>
    <p:sldId id="283" r:id="rId21"/>
    <p:sldId id="284" r:id="rId22"/>
    <p:sldId id="285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96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93" y="628650"/>
            <a:ext cx="6473045" cy="5543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38" y="1650473"/>
            <a:ext cx="104781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হোসেনপুর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বালিকা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বিদ্যালয়ের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পক্ষ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</a:t>
            </a:r>
            <a:r>
              <a:rPr lang="en-US" sz="13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</a:t>
            </a:r>
            <a:r>
              <a:rPr lang="en-US" sz="13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</a:t>
            </a:r>
            <a:r>
              <a:rPr lang="en-US" sz="1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</a:t>
            </a:r>
            <a:r>
              <a:rPr lang="en-US" sz="1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919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9038" y="241454"/>
            <a:ext cx="488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100139"/>
            <a:ext cx="4015248" cy="4340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92069"/>
            <a:ext cx="540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(১৮৩১-১৮৭৯)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9911" y="5820347"/>
            <a:ext cx="5200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000625" y="1116053"/>
            <a:ext cx="6089937" cy="42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451" y="275970"/>
            <a:ext cx="4729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" y="1092804"/>
            <a:ext cx="4065609" cy="447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940" y="5571429"/>
            <a:ext cx="392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(১৮৫৮-১৯৩৭)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82" y="5640885"/>
            <a:ext cx="5829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600575" y="1092805"/>
            <a:ext cx="6457949" cy="39918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600575" y="1814513"/>
            <a:ext cx="6457949" cy="32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8818" y="275969"/>
            <a:ext cx="464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314972" y="1103168"/>
            <a:ext cx="4157016" cy="4415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194" y="5604434"/>
            <a:ext cx="4815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(১৮৭৪-১৯৩৭)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0652" y="5477441"/>
            <a:ext cx="6067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4" y="1103167"/>
            <a:ext cx="6207458" cy="43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793" y="275970"/>
            <a:ext cx="487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6" y="999074"/>
            <a:ext cx="3991809" cy="4001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7091" y="5000626"/>
            <a:ext cx="4657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(১৮৭৪-১৯৩৭)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0633" y="5534593"/>
            <a:ext cx="6539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3" y="1039281"/>
            <a:ext cx="6539330" cy="43946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693" y="258025"/>
            <a:ext cx="5214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1074505"/>
            <a:ext cx="3991840" cy="3429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314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(১৯৫৫-২০১১)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5268" y="5042866"/>
            <a:ext cx="386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74" y="1100679"/>
            <a:ext cx="4154063" cy="38294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70194" y="4948105"/>
            <a:ext cx="3459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9" y="1056559"/>
            <a:ext cx="7262352" cy="40850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379" y="5548608"/>
            <a:ext cx="11169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237" y="258025"/>
            <a:ext cx="5386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263236" y="1101548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79" y="4645816"/>
            <a:ext cx="3716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7404" y="4861259"/>
            <a:ext cx="7162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05" y="1101547"/>
            <a:ext cx="3360191" cy="3019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24" y="1101548"/>
            <a:ext cx="3661851" cy="30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76" y="275970"/>
            <a:ext cx="513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4" y="1110980"/>
            <a:ext cx="4812621" cy="3761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4" y="4874979"/>
            <a:ext cx="4779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(১৮৭৪-১৯৩৭)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7994" y="51774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3" y="1110980"/>
            <a:ext cx="5627540" cy="37610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996" y="177494"/>
            <a:ext cx="501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1086847"/>
            <a:ext cx="4108740" cy="4336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446749"/>
            <a:ext cx="410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5896" y="55591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5" y="1086847"/>
            <a:ext cx="6405567" cy="43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200149" y="666596"/>
            <a:ext cx="9072563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15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160" y="3388430"/>
            <a:ext cx="10905293" cy="2123654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যোগাযোগ প্রযুক্তি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উল্লেখযোগ্য 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222515" y="399221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14313" y="1257300"/>
            <a:ext cx="10987087" cy="14681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286500" y="384746"/>
            <a:ext cx="4629150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2" y="4929188"/>
            <a:ext cx="374884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286500" y="358311"/>
            <a:ext cx="46863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038"/>
            <a:ext cx="11430000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72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9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9568" y="1416191"/>
            <a:ext cx="7591625" cy="2312171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3535968"/>
            <a:ext cx="4322618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86132" y="214739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95093" y="167255"/>
            <a:ext cx="4127500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06903" y="183924"/>
            <a:ext cx="441569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23456" y="591729"/>
            <a:ext cx="4770432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6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75" y="3564903"/>
            <a:ext cx="10556875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প্রযুক্তি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24023"/>
            <a:ext cx="11129961" cy="644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001" y="2404628"/>
            <a:ext cx="9615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 err="1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85736"/>
            <a:ext cx="110585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499" y="1954020"/>
            <a:ext cx="7483251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MohanondaMJ " pitchFamily="2" charset="0"/>
              </a:rPr>
              <a:t>beg I `kg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hanondaMJ" pitchFamily="2" charset="0"/>
              <a:cs typeface="MohanondaMJ" pitchFamily="2" charset="0"/>
            </a:endParaRP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		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MohanondaMJ " pitchFamily="2" charset="0"/>
              </a:rPr>
              <a:t>০৪/০৯/২০২০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MohanondaMJ " pitchFamily="2" charset="0"/>
              </a:rPr>
              <a:t>wL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MohanondaMJ " pitchFamily="2" charset="0"/>
              </a:rPr>
              <a:t>ª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hanondaMJ " pitchFamily="2" charset="0"/>
                <a:cs typeface="MohanondaMJ " pitchFamily="2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4445" y="504825"/>
            <a:ext cx="8000999" cy="1188783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7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7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7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584738" y="2255897"/>
            <a:ext cx="3681412" cy="30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949" y="5589828"/>
            <a:ext cx="603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5589828"/>
            <a:ext cx="966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8" y="5549547"/>
            <a:ext cx="1124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93" y="2816742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55062"/>
              <a:gd name="adj2" fmla="val 69337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90318" y="862917"/>
            <a:ext cx="387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440" y="468692"/>
            <a:ext cx="261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66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6209" y="3327070"/>
            <a:ext cx="290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09" y="644222"/>
            <a:ext cx="4036465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3" y="1527269"/>
            <a:ext cx="10358437" cy="634785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25813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5687" y="69936"/>
            <a:ext cx="4848225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98" y="1890280"/>
            <a:ext cx="10419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24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বিজ্ঞাণি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5405" y="217672"/>
            <a:ext cx="516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4" y="1246909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(১৭৯১-১৮৭১)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76054" y="5655906"/>
            <a:ext cx="505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76216" y="5682537"/>
            <a:ext cx="4250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4565" y="241453"/>
            <a:ext cx="516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085849"/>
            <a:ext cx="4271962" cy="43550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(১৮১৫-১৮৫২)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9861" y="5588257"/>
            <a:ext cx="5601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085850"/>
            <a:ext cx="6195716" cy="43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593</Words>
  <Application>Microsoft Office PowerPoint</Application>
  <PresentationFormat>Custom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MohanondaMJ</vt:lpstr>
      <vt:lpstr>MohanondaMJ </vt:lpstr>
      <vt:lpstr>Nikosh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Acer</cp:lastModifiedBy>
  <cp:revision>158</cp:revision>
  <dcterms:created xsi:type="dcterms:W3CDTF">2015-01-07T02:53:07Z</dcterms:created>
  <dcterms:modified xsi:type="dcterms:W3CDTF">2020-09-04T04:21:07Z</dcterms:modified>
</cp:coreProperties>
</file>