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60" r:id="rId4"/>
    <p:sldId id="270" r:id="rId5"/>
    <p:sldId id="259" r:id="rId6"/>
    <p:sldId id="271" r:id="rId7"/>
    <p:sldId id="272" r:id="rId8"/>
    <p:sldId id="273" r:id="rId9"/>
    <p:sldId id="274" r:id="rId10"/>
    <p:sldId id="275" r:id="rId11"/>
    <p:sldId id="261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19778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8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43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86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91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3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2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90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1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4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78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5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5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0" y="5181600"/>
            <a:ext cx="6934199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7650"/>
            <a:ext cx="8458200" cy="4781550"/>
          </a:xfrm>
          <a:prstGeom prst="rect">
            <a:avLst/>
          </a:prstGeom>
        </p:spPr>
      </p:pic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990600"/>
            <a:ext cx="5791200" cy="32004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3124200" y="152400"/>
            <a:ext cx="25146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স্টার টপোলজি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53200" y="798731"/>
            <a:ext cx="1143000" cy="7252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হাব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4495800"/>
            <a:ext cx="601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নেটওয়ার্কের</a:t>
            </a:r>
            <a:r>
              <a:rPr lang="en-US" dirty="0" smtClean="0"/>
              <a:t> </a:t>
            </a:r>
            <a:r>
              <a:rPr lang="en-US" dirty="0" err="1" smtClean="0"/>
              <a:t>সবগুলো</a:t>
            </a:r>
            <a:r>
              <a:rPr lang="en-US" dirty="0" smtClean="0"/>
              <a:t> </a:t>
            </a:r>
            <a:r>
              <a:rPr lang="en-US" dirty="0" err="1" smtClean="0"/>
              <a:t>কম্পিউটার</a:t>
            </a:r>
            <a:r>
              <a:rPr lang="en-US" dirty="0" smtClean="0"/>
              <a:t> </a:t>
            </a:r>
            <a:r>
              <a:rPr lang="en-US" dirty="0" err="1" smtClean="0"/>
              <a:t>যদি</a:t>
            </a:r>
            <a:r>
              <a:rPr lang="en-US" dirty="0" smtClean="0"/>
              <a:t> </a:t>
            </a:r>
            <a:r>
              <a:rPr lang="en-US" dirty="0" err="1" smtClean="0"/>
              <a:t>একটা</a:t>
            </a:r>
            <a:r>
              <a:rPr lang="en-US" dirty="0" smtClean="0"/>
              <a:t> </a:t>
            </a:r>
            <a:r>
              <a:rPr lang="en-US" dirty="0" err="1" smtClean="0"/>
              <a:t>কেন্দ্রীয়</a:t>
            </a:r>
            <a:r>
              <a:rPr lang="en-US" dirty="0" smtClean="0"/>
              <a:t> </a:t>
            </a:r>
            <a:r>
              <a:rPr lang="en-US" dirty="0" err="1" smtClean="0"/>
              <a:t>হাবের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যুক্ত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স্টার</a:t>
            </a:r>
            <a:r>
              <a:rPr lang="en-US" dirty="0" smtClean="0"/>
              <a:t> </a:t>
            </a:r>
            <a:r>
              <a:rPr lang="en-US" dirty="0" err="1" smtClean="0"/>
              <a:t>টপোলজি</a:t>
            </a:r>
            <a:r>
              <a:rPr lang="en-US" dirty="0" smtClean="0"/>
              <a:t> </a:t>
            </a:r>
            <a:r>
              <a:rPr lang="en-US" dirty="0" err="1" smtClean="0"/>
              <a:t>বলে।এই</a:t>
            </a:r>
            <a:r>
              <a:rPr lang="en-US" dirty="0" smtClean="0"/>
              <a:t> </a:t>
            </a:r>
            <a:r>
              <a:rPr lang="en-US" dirty="0" err="1" smtClean="0"/>
              <a:t>টপোলজিতে</a:t>
            </a:r>
            <a:r>
              <a:rPr lang="en-US" dirty="0" smtClean="0"/>
              <a:t> </a:t>
            </a:r>
            <a:r>
              <a:rPr lang="en-US" dirty="0" err="1" smtClean="0"/>
              <a:t>একটা</a:t>
            </a:r>
            <a:r>
              <a:rPr lang="en-US" dirty="0" smtClean="0"/>
              <a:t> </a:t>
            </a:r>
            <a:r>
              <a:rPr lang="en-US" dirty="0" err="1" smtClean="0"/>
              <a:t>কম্পিউটার</a:t>
            </a:r>
            <a:r>
              <a:rPr lang="en-US" dirty="0" smtClean="0"/>
              <a:t> </a:t>
            </a:r>
            <a:r>
              <a:rPr lang="en-US" dirty="0" err="1" smtClean="0"/>
              <a:t>নষ্ট</a:t>
            </a:r>
            <a:r>
              <a:rPr lang="en-US" dirty="0" smtClean="0"/>
              <a:t> </a:t>
            </a:r>
            <a:r>
              <a:rPr lang="en-US" dirty="0" err="1" smtClean="0"/>
              <a:t>হলেও</a:t>
            </a:r>
            <a:r>
              <a:rPr lang="en-US" dirty="0" smtClean="0"/>
              <a:t> </a:t>
            </a:r>
            <a:r>
              <a:rPr lang="en-US" dirty="0" err="1" smtClean="0"/>
              <a:t>বাকি</a:t>
            </a:r>
            <a:r>
              <a:rPr lang="en-US" dirty="0" smtClean="0"/>
              <a:t> </a:t>
            </a:r>
            <a:r>
              <a:rPr lang="en-US" dirty="0" err="1" smtClean="0"/>
              <a:t>নেটওয়ার্ক</a:t>
            </a:r>
            <a:r>
              <a:rPr lang="en-US" dirty="0" smtClean="0"/>
              <a:t> </a:t>
            </a:r>
            <a:r>
              <a:rPr lang="en-US" dirty="0" err="1" smtClean="0"/>
              <a:t>সচল</a:t>
            </a:r>
            <a:r>
              <a:rPr lang="en-US" dirty="0" smtClean="0"/>
              <a:t> </a:t>
            </a:r>
            <a:r>
              <a:rPr lang="en-US" dirty="0" err="1" smtClean="0"/>
              <a:t>থাকে।কিন্তু</a:t>
            </a:r>
            <a:r>
              <a:rPr lang="en-US" dirty="0" smtClean="0"/>
              <a:t> </a:t>
            </a:r>
            <a:r>
              <a:rPr lang="en-US" dirty="0" err="1" smtClean="0"/>
              <a:t>হাব</a:t>
            </a:r>
            <a:r>
              <a:rPr lang="en-US" dirty="0" smtClean="0"/>
              <a:t> </a:t>
            </a:r>
            <a:r>
              <a:rPr lang="en-US" dirty="0" err="1" smtClean="0"/>
              <a:t>নষ্ট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 </a:t>
            </a:r>
            <a:r>
              <a:rPr lang="en-US" dirty="0" err="1" smtClean="0"/>
              <a:t>পুরো</a:t>
            </a:r>
            <a:r>
              <a:rPr lang="en-US" dirty="0" smtClean="0"/>
              <a:t> </a:t>
            </a:r>
            <a:r>
              <a:rPr lang="en-US" dirty="0" err="1" smtClean="0"/>
              <a:t>নেটওয়ার্ক</a:t>
            </a:r>
            <a:r>
              <a:rPr lang="en-US" dirty="0" smtClean="0"/>
              <a:t> </a:t>
            </a:r>
            <a:r>
              <a:rPr lang="en-US" dirty="0" err="1" smtClean="0"/>
              <a:t>অচল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পড়ে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88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4400" y="3657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30617" y="152400"/>
            <a:ext cx="2636783" cy="609600"/>
          </a:xfrm>
          <a:prstGeom prst="rect">
            <a:avLst/>
          </a:prstGeom>
          <a:solidFill>
            <a:srgbClr val="0070C0"/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মেশ টপোলজি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32239"/>
            <a:ext cx="5791200" cy="2916954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6" name="TextBox 5"/>
          <p:cNvSpPr txBox="1"/>
          <p:nvPr/>
        </p:nvSpPr>
        <p:spPr>
          <a:xfrm>
            <a:off x="1524000" y="4026932"/>
            <a:ext cx="579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এই</a:t>
            </a:r>
            <a:r>
              <a:rPr lang="en-US" sz="2400" dirty="0" smtClean="0"/>
              <a:t> </a:t>
            </a:r>
            <a:r>
              <a:rPr lang="en-US" sz="2400" dirty="0" err="1" smtClean="0"/>
              <a:t>টপোলজিতে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কম্পিউটার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একটা</a:t>
            </a:r>
            <a:r>
              <a:rPr lang="en-US" sz="2400" dirty="0" smtClean="0"/>
              <a:t> </a:t>
            </a:r>
            <a:r>
              <a:rPr lang="en-US" sz="2400" dirty="0" err="1" smtClean="0"/>
              <a:t>আরেকটার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সাথে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যুক্ত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থাকে।এখানে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কম্পিউটার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অন‌্য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কম্পিউটার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তথ‌্যে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নেয়</a:t>
            </a:r>
            <a:r>
              <a:rPr lang="en-US" sz="2400" dirty="0" smtClean="0"/>
              <a:t> </a:t>
            </a:r>
            <a:r>
              <a:rPr lang="en-US" sz="2400" dirty="0" err="1" smtClean="0"/>
              <a:t>নয়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বরং</a:t>
            </a:r>
            <a:r>
              <a:rPr lang="en-US" sz="2400" dirty="0" smtClean="0"/>
              <a:t> </a:t>
            </a:r>
            <a:r>
              <a:rPr lang="en-US" sz="2400" dirty="0" err="1" smtClean="0"/>
              <a:t>সেটা</a:t>
            </a:r>
            <a:r>
              <a:rPr lang="en-US" sz="2400" dirty="0" smtClean="0"/>
              <a:t> </a:t>
            </a:r>
            <a:r>
              <a:rPr lang="en-US" sz="2400" dirty="0" err="1" smtClean="0"/>
              <a:t>অন‌্য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কম্পিউটারের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মাঝে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বিতরন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পারে</a:t>
            </a:r>
            <a:r>
              <a:rPr lang="en-US" sz="2400" dirty="0" smtClean="0"/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NetworkTopology-Tr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914400"/>
            <a:ext cx="5638800" cy="2971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/>
        </p:nvSpPr>
        <p:spPr>
          <a:xfrm>
            <a:off x="3316275" y="152400"/>
            <a:ext cx="2133600" cy="64633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8100000" scaled="1"/>
            <a:tileRect/>
          </a:gra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ট্রি টপোলজি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4191000"/>
            <a:ext cx="5715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ট্রি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হচ্ছে</a:t>
            </a:r>
            <a:r>
              <a:rPr lang="en-US" sz="2800" dirty="0" smtClean="0"/>
              <a:t> </a:t>
            </a:r>
            <a:r>
              <a:rPr lang="en-US" sz="2800" dirty="0" err="1" smtClean="0"/>
              <a:t>গাছ</a:t>
            </a:r>
            <a:r>
              <a:rPr lang="en-US" sz="2800" dirty="0" smtClean="0"/>
              <a:t>। </a:t>
            </a:r>
            <a:r>
              <a:rPr lang="en-US" sz="2800" dirty="0" err="1" smtClean="0"/>
              <a:t>এটা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গাছের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শাখা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প্রশাখার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মতো।একটু</a:t>
            </a:r>
            <a:r>
              <a:rPr lang="en-US" sz="2800" dirty="0" smtClean="0"/>
              <a:t> </a:t>
            </a:r>
            <a:r>
              <a:rPr lang="en-US" sz="2800" dirty="0" err="1" smtClean="0"/>
              <a:t>লক্ষ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এখানে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অনেকগুলো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স্টার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টপোলজিকে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একত্রে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হয়েছে</a:t>
            </a:r>
            <a:r>
              <a:rPr lang="en-US" sz="2800" dirty="0" smtClean="0"/>
              <a:t>।</a:t>
            </a:r>
            <a:endParaRPr lang="en-US" sz="28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3864114"/>
            <a:ext cx="6186055" cy="707886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নেটওয়ার্ক টপোলজি গুলোর নাম লেখ।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2644914"/>
            <a:ext cx="2057400" cy="70788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52800" y="457200"/>
            <a:ext cx="2057400" cy="70788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514600"/>
            <a:ext cx="7924800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তোমরা নিজেরা একটি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বাস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টপোলজি তৈরি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752600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ক -</a:t>
            </a:r>
            <a:r>
              <a:rPr lang="en-US" sz="2800" dirty="0" err="1" smtClean="0"/>
              <a:t>দল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81000" y="4038600"/>
            <a:ext cx="3352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খ-</a:t>
            </a:r>
            <a:r>
              <a:rPr lang="en-US" sz="2800" dirty="0" err="1" smtClean="0"/>
              <a:t>দল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800600"/>
            <a:ext cx="784860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তোমরা নিজেরা একটি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ট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পোলজি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তৈরি ক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1248875"/>
            <a:ext cx="8305800" cy="50167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                              </a:t>
            </a:r>
            <a:r>
              <a:rPr lang="bn-BD" sz="4000" b="1" u="sng" dirty="0" smtClean="0">
                <a:latin typeface="NikoshBAN" pitchFamily="2" charset="0"/>
                <a:cs typeface="NikoshBAN" pitchFamily="2" charset="0"/>
              </a:rPr>
              <a:t>মূল্যায়ন:</a:t>
            </a:r>
            <a:endParaRPr lang="en-US" sz="4000" b="1" u="sng" dirty="0" smtClean="0">
              <a:latin typeface="NikoshBAN" pitchFamily="2" charset="0"/>
              <a:cs typeface="NikoshBAN" pitchFamily="2" charset="0"/>
            </a:endParaRPr>
          </a:p>
          <a:p>
            <a:endParaRPr lang="bn-BD" sz="4000" b="1" u="sng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নেটওয়ার্ক টপোলজি কী ?</a:t>
            </a:r>
          </a:p>
          <a:p>
            <a:pPr>
              <a:buFont typeface="Wingdings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কয়েকটি টপোলজির নাম বল ?</a:t>
            </a:r>
          </a:p>
          <a:p>
            <a:pPr>
              <a:buFont typeface="Wingdings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43200" y="685800"/>
            <a:ext cx="2667000" cy="707886"/>
          </a:xfrm>
          <a:prstGeom prst="rect">
            <a:avLst/>
          </a:prstGeom>
          <a:solidFill>
            <a:srgbClr val="FFC00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বাড়ির  কাজ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620161"/>
            <a:ext cx="6858000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স্টার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টপোলজির সুবিধা অসুবিধা গুলো লিখে আনবে।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68580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685800"/>
            <a:ext cx="6172200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ধন‌্যবাদ</a:t>
            </a:r>
            <a:endParaRPr lang="en-US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7400"/>
            <a:ext cx="6248400" cy="405130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478101"/>
            <a:ext cx="4267200" cy="378565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মো: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জসিম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উদ্দিন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আ্ইসিটি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ভরাসার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বুড়িচং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1478101"/>
            <a:ext cx="4419600" cy="37856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বিষয়: তথ্য ও যোগাযোগ প্রযুক্তি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২,পাঠ:৯)</a:t>
            </a:r>
          </a:p>
          <a:p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শ্রেণি: অষ্টম </a:t>
            </a:r>
          </a:p>
          <a:p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সময়: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22860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      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17526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NetworkTopology-FullyConnec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1143000"/>
            <a:ext cx="3048000" cy="2557346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9" name="Picture 8" descr="NetworkTopology-Ri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1143000"/>
            <a:ext cx="2971800" cy="2667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10" name="Picture 9" descr="NetworkTopology-Tre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0" y="3952524"/>
            <a:ext cx="2971800" cy="2295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11" name="Picture 10" descr="StarNetwor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9200" y="3886200"/>
            <a:ext cx="3048000" cy="2362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13" name="TextBox 12"/>
          <p:cNvSpPr txBox="1"/>
          <p:nvPr/>
        </p:nvSpPr>
        <p:spPr>
          <a:xfrm>
            <a:off x="2057400" y="228600"/>
            <a:ext cx="4800600" cy="707886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নিচের ছবি গুলো লক্ষ 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098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u="sng" dirty="0" err="1" smtClean="0"/>
              <a:t>নেটওয়ার্ক</a:t>
            </a:r>
            <a:r>
              <a:rPr lang="en-US" sz="6600" u="sng" dirty="0" smtClean="0"/>
              <a:t> </a:t>
            </a:r>
            <a:r>
              <a:rPr lang="en-US" sz="6600" u="sng" dirty="0" err="1" smtClean="0"/>
              <a:t>টপোলজি</a:t>
            </a:r>
            <a:endParaRPr lang="en-US" sz="6600" u="sng" dirty="0"/>
          </a:p>
        </p:txBody>
      </p:sp>
    </p:spTree>
    <p:extLst>
      <p:ext uri="{BB962C8B-B14F-4D97-AF65-F5344CB8AC3E}">
        <p14:creationId xmlns:p14="http://schemas.microsoft.com/office/powerpoint/2010/main" val="351185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066800"/>
            <a:ext cx="7620000" cy="4062651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পাঠ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শেষে শিক্ষার্থীরা ---</a:t>
            </a:r>
          </a:p>
          <a:p>
            <a:pPr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নেটওয়ার্ক টপোলজি কী বলতে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নেটওয়ার্ক টপোলজি গুলোর নাম বলতে পারবে। 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প্রত‌্যেক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টপোলজি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গুলেোর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বৈশিষ্ট‌্য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ব্যাখ্যা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করতে পারবে।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447800"/>
            <a:ext cx="7924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                                                                                    </a:t>
            </a:r>
            <a:r>
              <a:rPr lang="en-US" sz="3600" dirty="0" err="1" smtClean="0"/>
              <a:t>টপোলজি</a:t>
            </a:r>
            <a:r>
              <a:rPr lang="en-US" sz="3600" dirty="0" smtClean="0"/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কী?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/>
          </a:p>
          <a:p>
            <a:r>
              <a:rPr lang="en-US" sz="4000" u="sng" dirty="0" err="1" smtClean="0"/>
              <a:t>কম্পিউটার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নেটওয়ার্কে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অনেক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গুলো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কম্পিউটার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একসাথে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জুড়ে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দেয়া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হয়।কম্পিউটার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জুড়ে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দেয়ার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এই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ভিন্ন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ভিন্ন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পদ্বতিকে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টপোলজি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বলা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হয়</a:t>
            </a:r>
            <a:r>
              <a:rPr lang="en-US" sz="4000" u="sng" dirty="0" smtClean="0"/>
              <a:t>।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8910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048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          </a:t>
            </a:r>
            <a:r>
              <a:rPr lang="en-US" sz="2800" dirty="0" err="1" smtClean="0"/>
              <a:t>টপোলজির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প্রকারভেদ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371600" y="1143000"/>
            <a:ext cx="6096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বাস টপোলজি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2206125"/>
            <a:ext cx="6096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রিং টপোলজি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36964" y="3217085"/>
            <a:ext cx="6096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স্টার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টপোলজি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336964" y="4241477"/>
            <a:ext cx="6096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ট্রি</a:t>
            </a:r>
            <a:r>
              <a:rPr lang="en-US" sz="3200" dirty="0" smtClean="0"/>
              <a:t> </a:t>
            </a:r>
            <a:r>
              <a:rPr lang="en-US" sz="3200" dirty="0" err="1" smtClean="0"/>
              <a:t>টপোলজি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336964" y="5370200"/>
            <a:ext cx="6096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মেশ</a:t>
            </a:r>
            <a:r>
              <a:rPr lang="en-US" sz="3200" dirty="0" smtClean="0"/>
              <a:t> </a:t>
            </a:r>
            <a:r>
              <a:rPr lang="en-US" sz="3200" dirty="0" err="1" smtClean="0"/>
              <a:t>টপোলজি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8314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457200"/>
            <a:ext cx="6096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বাস টপোলজি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371600"/>
            <a:ext cx="6096000" cy="24162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4" name="Rectangle 3"/>
          <p:cNvSpPr/>
          <p:nvPr/>
        </p:nvSpPr>
        <p:spPr>
          <a:xfrm>
            <a:off x="685800" y="3940230"/>
            <a:ext cx="8229600" cy="253677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বাস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লাইনের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জুড়ে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হয়।যোগাযোগ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তথ‌্য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উদ্দেশ‌্যে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প্রেরন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228600"/>
            <a:ext cx="6096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রিং টপোলজি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pic>
        <p:nvPicPr>
          <p:cNvPr id="3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371601"/>
            <a:ext cx="4419600" cy="2362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914400" y="39624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এটা</a:t>
            </a:r>
            <a:r>
              <a:rPr lang="en-US" sz="3200" dirty="0" smtClean="0"/>
              <a:t> </a:t>
            </a:r>
            <a:r>
              <a:rPr lang="en-US" sz="3200" dirty="0" err="1" smtClean="0"/>
              <a:t>গোলাকার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বৃত্তের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মতো।প্রতিটা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দুটোর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সাথে</a:t>
            </a:r>
            <a:r>
              <a:rPr lang="en-US" sz="3200" dirty="0" smtClean="0"/>
              <a:t> </a:t>
            </a:r>
            <a:r>
              <a:rPr lang="en-US" sz="3200" dirty="0" err="1" smtClean="0"/>
              <a:t>যুক্ত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থাকে।এক</a:t>
            </a:r>
            <a:r>
              <a:rPr lang="en-US" sz="3200" dirty="0" smtClean="0"/>
              <a:t> </a:t>
            </a:r>
            <a:r>
              <a:rPr lang="en-US" sz="3200" dirty="0" err="1" smtClean="0"/>
              <a:t>কম্পিউটার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থেকে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অন‌্য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কম্পিউটারে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তথ‌্য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নির্দিষ্ট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দিকে</a:t>
            </a:r>
            <a:r>
              <a:rPr lang="en-US" sz="3200" dirty="0" smtClean="0"/>
              <a:t>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784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415</TotalTime>
  <Words>346</Words>
  <Application>Microsoft Office PowerPoint</Application>
  <PresentationFormat>On-screen Show (4:3)</PresentationFormat>
  <Paragraphs>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Corbel</vt:lpstr>
      <vt:lpstr>NikoshBAN</vt:lpstr>
      <vt:lpstr>Wingdings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Rasel</cp:lastModifiedBy>
  <cp:revision>105</cp:revision>
  <dcterms:created xsi:type="dcterms:W3CDTF">2006-08-16T00:00:00Z</dcterms:created>
  <dcterms:modified xsi:type="dcterms:W3CDTF">2020-09-04T09:10:29Z</dcterms:modified>
</cp:coreProperties>
</file>