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4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5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4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6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0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2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64E1-27D4-4DD8-9972-0AC86F6BD7B3}" type="datetimeFigureOut">
              <a:rPr lang="en-US" smtClean="0"/>
              <a:t>04-09-20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57FC-F71D-400D-ADEB-DF4EBF11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4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0832" y="1164994"/>
            <a:ext cx="919033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9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endParaRPr lang="en-US" sz="96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9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9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96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9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BD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72200" y="4249272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257628" y="226686"/>
            <a:ext cx="5562600" cy="609600"/>
          </a:xfrm>
          <a:prstGeom prst="rect">
            <a:avLst/>
          </a:prstGeom>
        </p:spPr>
        <p:txBody>
          <a:bodyPr>
            <a:prstTxWarp prst="textPlain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কোণ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ভেদে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ত্রিভুজ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তিন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প্রকার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,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যেমন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36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4210957" y="2801589"/>
            <a:ext cx="1072243" cy="1447684"/>
          </a:xfrm>
          <a:prstGeom prst="rtTriangle">
            <a:avLst/>
          </a:prstGeom>
          <a:noFill/>
          <a:ln w="38100"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8150" y="3792072"/>
            <a:ext cx="28194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Extract 7"/>
          <p:cNvSpPr/>
          <p:nvPr/>
        </p:nvSpPr>
        <p:spPr>
          <a:xfrm>
            <a:off x="3906157" y="1209080"/>
            <a:ext cx="1522186" cy="1138721"/>
          </a:xfrm>
          <a:prstGeom prst="flowChartExtract">
            <a:avLst/>
          </a:prstGeom>
          <a:noFill/>
          <a:ln w="38100"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5750" y="1738301"/>
            <a:ext cx="2971800" cy="4792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400" dirty="0" smtClean="0"/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সূক্ষ্মকোণী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150" y="5771354"/>
            <a:ext cx="3200400" cy="388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স্থূলকোণী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638550" y="4886480"/>
            <a:ext cx="2878364" cy="1499806"/>
            <a:chOff x="4076700" y="4886480"/>
            <a:chExt cx="5386614" cy="160140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076700" y="4886480"/>
              <a:ext cx="5328557" cy="1572377"/>
            </a:xfrm>
            <a:prstGeom prst="line">
              <a:avLst/>
            </a:prstGeom>
            <a:ln w="57150"/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53100" y="6410480"/>
              <a:ext cx="3710214" cy="77406"/>
            </a:xfrm>
            <a:prstGeom prst="line">
              <a:avLst/>
            </a:prstGeom>
            <a:ln w="57150"/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152900" y="4886480"/>
              <a:ext cx="1600200" cy="1524000"/>
            </a:xfrm>
            <a:prstGeom prst="line">
              <a:avLst/>
            </a:prstGeom>
            <a:ln w="57150"/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6485891" y="1147472"/>
            <a:ext cx="53206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সূক্ষ্ম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সূক্ষ্মকোণী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6274848" y="3016976"/>
            <a:ext cx="57951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48400" y="4651801"/>
            <a:ext cx="5575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স্থুলকোণ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স্থূলকোণী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6929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457200"/>
            <a:ext cx="32004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4694" y="3366249"/>
            <a:ext cx="9372600" cy="457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204449"/>
            <a:ext cx="9372600" cy="457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7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-161364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1073" y="2350936"/>
            <a:ext cx="480060" cy="611155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58213" y="5435835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8273" y="5512035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43200" y="66491"/>
            <a:ext cx="6477000" cy="685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ত্রিভুজের</a:t>
            </a:r>
            <a:r>
              <a:rPr lang="en-US" sz="48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বহিঃস্থ</a:t>
            </a:r>
            <a:r>
              <a:rPr lang="en-US" sz="48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lang="en-US" sz="48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অন্তঃস্থ</a:t>
            </a:r>
            <a:r>
              <a:rPr lang="en-US" sz="48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কোণ</a:t>
            </a:r>
            <a:r>
              <a:rPr lang="en-US" sz="48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800" b="1" i="0" u="none" strike="noStrike" kern="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874062"/>
            <a:ext cx="11430000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বর্ধিত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ত্রিভুজটির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বহিঃস্থ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সন্নিহিত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কোণটি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বহিঃস্থ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অন্তঃস্থ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 rot="15048203">
            <a:off x="4209071" y="2685065"/>
            <a:ext cx="2770939" cy="3965241"/>
          </a:xfrm>
          <a:prstGeom prst="triangl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>
          <a:xfrm flipV="1">
            <a:off x="7922476" y="5298146"/>
            <a:ext cx="3359597" cy="2606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7091073" y="4917146"/>
            <a:ext cx="1295400" cy="838200"/>
          </a:xfrm>
          <a:prstGeom prst="arc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510673" y="5298146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14900" y="4625281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অন্তঃস্থ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43673" y="4612346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বহিঃস্থ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1" grpId="0" animBg="1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26894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343400" y="302732"/>
            <a:ext cx="3581400" cy="914400"/>
          </a:xfrm>
          <a:prstGeom prst="rect">
            <a:avLst/>
          </a:prstGeom>
        </p:spPr>
        <p:txBody>
          <a:bodyPr>
            <a:prstTxWarp prst="textPlain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ত্রিভুজের</a:t>
            </a:r>
            <a:r>
              <a:rPr lang="en-US" sz="36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মধ্যমা</a:t>
            </a:r>
            <a:r>
              <a:rPr lang="en-US" sz="36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 </a:t>
            </a:r>
            <a:endParaRPr kumimoji="0" lang="en-US" sz="3600" b="1" i="0" u="none" strike="noStrike" kern="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423321"/>
            <a:ext cx="10134600" cy="107721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মধ্যবিন্দু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অন্কিত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/>
          </a:p>
        </p:txBody>
      </p:sp>
      <p:sp>
        <p:nvSpPr>
          <p:cNvPr id="5" name="Isosceles Triangle 4"/>
          <p:cNvSpPr/>
          <p:nvPr/>
        </p:nvSpPr>
        <p:spPr>
          <a:xfrm rot="14945384">
            <a:off x="4020820" y="2676329"/>
            <a:ext cx="2770939" cy="3965241"/>
          </a:xfrm>
          <a:prstGeom prst="triangl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2301" y="2012581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40421" y="5122070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2961" y="5350670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cxnSp>
        <p:nvCxnSpPr>
          <p:cNvPr id="9" name="Straight Connector 8"/>
          <p:cNvCxnSpPr>
            <a:stCxn id="5" idx="4"/>
          </p:cNvCxnSpPr>
          <p:nvPr/>
        </p:nvCxnSpPr>
        <p:spPr>
          <a:xfrm flipH="1">
            <a:off x="5836021" y="2657118"/>
            <a:ext cx="927833" cy="2632063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4561" y="5350670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2473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-67235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62400" y="22414"/>
            <a:ext cx="3733800" cy="914400"/>
          </a:xfrm>
          <a:prstGeom prst="rect">
            <a:avLst/>
          </a:prstGeom>
        </p:spPr>
        <p:txBody>
          <a:bodyPr>
            <a:prstTxWarp prst="textPlain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ত্রিভুজের</a:t>
            </a:r>
            <a:r>
              <a:rPr lang="en-US" sz="36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উচ্চতা</a:t>
            </a:r>
            <a:r>
              <a:rPr lang="en-US" sz="36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  </a:t>
            </a:r>
            <a:endParaRPr kumimoji="0" lang="en-US" sz="3600" b="1" i="0" u="none" strike="noStrike" kern="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342639"/>
            <a:ext cx="10591800" cy="107721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AM , ABC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/>
          </a:p>
        </p:txBody>
      </p:sp>
      <p:sp>
        <p:nvSpPr>
          <p:cNvPr id="5" name="Isosceles Triangle 4"/>
          <p:cNvSpPr/>
          <p:nvPr/>
        </p:nvSpPr>
        <p:spPr>
          <a:xfrm rot="14945384">
            <a:off x="5768934" y="2555306"/>
            <a:ext cx="2770939" cy="3965241"/>
          </a:xfrm>
          <a:prstGeom prst="triangl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00415" y="1891558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88535" y="5001047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71075" y="5229647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68335" y="5168904"/>
            <a:ext cx="480060" cy="549599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10" name="Straight Connector 9"/>
          <p:cNvCxnSpPr>
            <a:stCxn id="5" idx="4"/>
          </p:cNvCxnSpPr>
          <p:nvPr/>
        </p:nvCxnSpPr>
        <p:spPr>
          <a:xfrm flipH="1">
            <a:off x="8498535" y="2536095"/>
            <a:ext cx="13433" cy="263206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6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533400"/>
            <a:ext cx="32004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1296" y="2761134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1 )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096" y="3523134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2 )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5096" y="4285134"/>
            <a:ext cx="1005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3 )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বহিঃস্থ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381000"/>
            <a:ext cx="2667000" cy="990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388" y="2595284"/>
            <a:ext cx="11134912" cy="3068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“ত্রিভুজের কোন একটি বাহুকে বর্ধিত করলে উৎপন্ন বহিঃস্থ কোণ,</a:t>
            </a:r>
            <a:r>
              <a:rPr lang="bn-B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ea typeface="Cambria Math"/>
                <a:cs typeface="NikoshBAN" pitchFamily="2" charset="0"/>
              </a:rPr>
              <a:t>অন্তঃস্থ বিপরীত কোণ দুইটির </a:t>
            </a:r>
            <a:r>
              <a:rPr lang="bn-B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সমষ্টির সমান।” যৌক্তিক ও গাণিতিকভাবে প্রমাণ করে নিয়ে আসবে ।</a:t>
            </a:r>
            <a:r>
              <a:rPr lang="bn-B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ea typeface="Cambria Math"/>
                <a:cs typeface="NikoshBAN" pitchFamily="2" charset="0"/>
              </a:rPr>
              <a:t> 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0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Titl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41" y="1873622"/>
            <a:ext cx="11322424" cy="2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236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75B1F7B4-7EB0-46D5-8412-C5779419184D}"/>
              </a:ext>
            </a:extLst>
          </p:cNvPr>
          <p:cNvSpPr txBox="1"/>
          <p:nvPr/>
        </p:nvSpPr>
        <p:spPr>
          <a:xfrm>
            <a:off x="554740" y="3524638"/>
            <a:ext cx="53384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সরোজিত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চাড়াখালী এম এল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 বিদ্যালয়</a:t>
            </a: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রাজাপুর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ঝালকাঠী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০১৭২৫০৭৪২১৯ 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sarojitray80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9410" y="3838227"/>
            <a:ext cx="4113883" cy="1114807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63E7DEE2-F231-4728-9062-394C9F542E96}"/>
              </a:ext>
            </a:extLst>
          </p:cNvPr>
          <p:cNvSpPr txBox="1"/>
          <p:nvPr/>
        </p:nvSpPr>
        <p:spPr>
          <a:xfrm>
            <a:off x="5046187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66DBC0F2-D3C7-4139-BC53-2580A7E68CBB}"/>
              </a:ext>
            </a:extLst>
          </p:cNvPr>
          <p:cNvSpPr txBox="1"/>
          <p:nvPr/>
        </p:nvSpPr>
        <p:spPr>
          <a:xfrm>
            <a:off x="7464555" y="4155916"/>
            <a:ext cx="35105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:৭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5০ মিনিট</a:t>
            </a: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৪/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5" b="17248"/>
          <a:stretch/>
        </p:blipFill>
        <p:spPr>
          <a:xfrm>
            <a:off x="1196788" y="185744"/>
            <a:ext cx="3407853" cy="33388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0" t="12059" r="26562" b="9633"/>
          <a:stretch/>
        </p:blipFill>
        <p:spPr>
          <a:xfrm>
            <a:off x="7921949" y="325387"/>
            <a:ext cx="2595747" cy="330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4600" y="324971"/>
            <a:ext cx="7391400" cy="589429"/>
          </a:xfrm>
          <a:prstGeom prst="roundRect">
            <a:avLst/>
          </a:prstGeom>
          <a:noFill/>
          <a:ln w="38100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8053" tIns="39027" rIns="78053" bIns="39027"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Extract 3"/>
          <p:cNvSpPr/>
          <p:nvPr/>
        </p:nvSpPr>
        <p:spPr>
          <a:xfrm>
            <a:off x="421341" y="990600"/>
            <a:ext cx="3558988" cy="2209800"/>
          </a:xfrm>
          <a:prstGeom prst="flowChartExtract">
            <a:avLst/>
          </a:prstGeom>
          <a:solidFill>
            <a:schemeClr val="bg1"/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5199530" y="1010771"/>
            <a:ext cx="2209800" cy="2189629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ingle Corner Rectangle 4"/>
          <p:cNvSpPr/>
          <p:nvPr/>
        </p:nvSpPr>
        <p:spPr>
          <a:xfrm>
            <a:off x="2095500" y="3967488"/>
            <a:ext cx="8001000" cy="647700"/>
          </a:xfrm>
          <a:prstGeom prst="flowChartAlternateProcess">
            <a:avLst/>
          </a:prstGeom>
          <a:noFill/>
          <a:ln w="38100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ছবিগুলোর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পারছ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Extract 6"/>
          <p:cNvSpPr/>
          <p:nvPr/>
        </p:nvSpPr>
        <p:spPr>
          <a:xfrm rot="12695499">
            <a:off x="6817706" y="2081427"/>
            <a:ext cx="4551199" cy="1366734"/>
          </a:xfrm>
          <a:prstGeom prst="flowChartExtract">
            <a:avLst/>
          </a:prstGeom>
          <a:noFill/>
          <a:ln w="57150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80329" y="5028708"/>
            <a:ext cx="399377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9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962400" y="305128"/>
            <a:ext cx="3886200" cy="1012686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54" tIns="58776" rIns="117554" bIns="58776" rtlCol="0" anchor="ctr">
            <a:prstTxWarp prst="textPlain">
              <a:avLst/>
            </a:prstTxWarp>
          </a:bodyPr>
          <a:lstStyle/>
          <a:p>
            <a:pPr algn="ctr"/>
            <a:r>
              <a:rPr lang="en-US" sz="51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05328"/>
            <a:ext cx="5798457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5226" y="2943787"/>
            <a:ext cx="784777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61300" indent="-661300"/>
            <a:r>
              <a: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 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bn-BD" sz="40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877128"/>
            <a:ext cx="9067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61300" indent="-661300"/>
            <a:r>
              <a: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উপাদানগুলো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886528"/>
            <a:ext cx="9906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61300" indent="-661300"/>
            <a:r>
              <a:rPr lang="en-US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অন্তঃস্থ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737414"/>
            <a:ext cx="9067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61300" indent="-661300"/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শর্তসাপেক্ষে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আকতে</a:t>
            </a:r>
            <a:r>
              <a:rPr lang="bn-BD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54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629" y="3574143"/>
            <a:ext cx="118291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সীমারেখাকে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শীর্ষ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04800"/>
            <a:ext cx="3200400" cy="990600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Extract 4"/>
          <p:cNvSpPr/>
          <p:nvPr/>
        </p:nvSpPr>
        <p:spPr>
          <a:xfrm>
            <a:off x="504371" y="1017174"/>
            <a:ext cx="4067629" cy="1768394"/>
          </a:xfrm>
          <a:prstGeom prst="flowChartExtract">
            <a:avLst/>
          </a:prstGeom>
          <a:noFill/>
          <a:ln w="57150">
            <a:solidFill>
              <a:srgbClr val="C000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647995" y="274278"/>
            <a:ext cx="4349376" cy="1467437"/>
          </a:xfrm>
          <a:prstGeom prst="triangle">
            <a:avLst/>
          </a:prstGeom>
          <a:noFill/>
          <a:ln w="571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7329" y="2311400"/>
            <a:ext cx="1165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as-IN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আলোচ্য বিষ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bn-IN" sz="4400" b="1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as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অনুরুপ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সর্বসম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অংশগুলো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ত্রিভুজটির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02436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5599" y="865641"/>
            <a:ext cx="1173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আঁকা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অর্ন্তভুক্ত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13967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399" y="381000"/>
            <a:ext cx="3777521" cy="81830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258" y="3151489"/>
            <a:ext cx="94778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১।ত্রিভুজ কি?</a:t>
            </a:r>
          </a:p>
          <a:p>
            <a:r>
              <a:rPr lang="bn-IN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২।ত্রিভুজের কয়টি উপাত্ত ও কি কি?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8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70286" y="370026"/>
            <a:ext cx="5562600" cy="609600"/>
          </a:xfrm>
          <a:prstGeom prst="rect">
            <a:avLst/>
          </a:prstGeom>
        </p:spPr>
        <p:txBody>
          <a:bodyPr>
            <a:prstTxWarp prst="textPlain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বাহুভেদে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ত্রিভুজ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তিন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প্রকার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, </a:t>
            </a:r>
            <a:r>
              <a:rPr lang="en-US" sz="36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যেমন</a:t>
            </a: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36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460" y="208868"/>
            <a:ext cx="3169024" cy="762000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Extract 4"/>
          <p:cNvSpPr/>
          <p:nvPr/>
        </p:nvSpPr>
        <p:spPr>
          <a:xfrm>
            <a:off x="3739456" y="1151968"/>
            <a:ext cx="2550459" cy="1524000"/>
          </a:xfrm>
          <a:prstGeom prst="flowChartExtract">
            <a:avLst/>
          </a:prstGeom>
          <a:noFill/>
          <a:ln w="381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572" y="2084297"/>
            <a:ext cx="33528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Extract 6"/>
          <p:cNvSpPr/>
          <p:nvPr/>
        </p:nvSpPr>
        <p:spPr>
          <a:xfrm>
            <a:off x="4727281" y="2802540"/>
            <a:ext cx="1381419" cy="1736631"/>
          </a:xfrm>
          <a:prstGeom prst="flowChartExtract">
            <a:avLst/>
          </a:prstGeom>
          <a:noFill/>
          <a:ln w="381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976" y="3429000"/>
            <a:ext cx="3352800" cy="381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4572000" y="4857751"/>
            <a:ext cx="3048000" cy="1084727"/>
          </a:xfrm>
          <a:prstGeom prst="rtTriangle">
            <a:avLst/>
          </a:prstGeom>
          <a:noFill/>
          <a:ln w="38100"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488" y="5274858"/>
            <a:ext cx="3657600" cy="3415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7291828" y="1354982"/>
            <a:ext cx="41921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7226104" y="2802540"/>
            <a:ext cx="42707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/>
          </a:p>
        </p:txBody>
      </p:sp>
      <p:sp>
        <p:nvSpPr>
          <p:cNvPr id="13" name="Rectangle 12"/>
          <p:cNvSpPr/>
          <p:nvPr/>
        </p:nvSpPr>
        <p:spPr>
          <a:xfrm>
            <a:off x="7194276" y="4539171"/>
            <a:ext cx="485581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1556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551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NikoshBAN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</dc:creator>
  <cp:lastModifiedBy>SCS</cp:lastModifiedBy>
  <cp:revision>31</cp:revision>
  <dcterms:created xsi:type="dcterms:W3CDTF">2020-09-02T15:18:23Z</dcterms:created>
  <dcterms:modified xsi:type="dcterms:W3CDTF">2020-09-04T09:30:02Z</dcterms:modified>
</cp:coreProperties>
</file>