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0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1600200" cy="22983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28600"/>
            <a:ext cx="1735185" cy="21856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5337"/>
            <a:ext cx="1588973" cy="21848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1" y="256309"/>
            <a:ext cx="1524000" cy="20791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1891" y="2730751"/>
            <a:ext cx="1752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ইসরাত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জাহান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বাংলাবাজার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8118" y="2730750"/>
            <a:ext cx="196378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লাকি আখতার পারভীন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বিহারী সরকারী প্রাথমিক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বিদ্যালয়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1891" y="4084876"/>
            <a:ext cx="3997036" cy="5232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সপ্তাহের  সেরা  কনটেন্ট  নির্মাতা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1827" y="2915416"/>
            <a:ext cx="1914556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রাফিয়া খাতুন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সপ্তাহের সেরা উদ্ভাবক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1" y="2764283"/>
            <a:ext cx="1828800" cy="193899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আব্দুল মোতালেব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পুলিশ লাইন উচ্চ বিদ্যালয় এন্ড কলেজ ,রংপুর, সেরা অনলাইন পারফর্মার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759" y="4825968"/>
            <a:ext cx="2788442" cy="18589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76299"/>
            <a:ext cx="1601639" cy="178593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09800" y="4776299"/>
            <a:ext cx="3993603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আন্তরিক অভিনন্দন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1483" y="5713587"/>
            <a:ext cx="399192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মোঃ এনামুল হক , সহকারী শিক্ষক (আইসিটি ) </a:t>
            </a:r>
          </a:p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হাজী কনু মিয়া উচ্চ বিদ্যালয় , পাণ্ডার গাঁও নতুন বাজার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দোয়ারা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সুনামগঞ্জ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6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bdakrinfo@gmail.com</cp:lastModifiedBy>
  <cp:revision>5</cp:revision>
  <dcterms:created xsi:type="dcterms:W3CDTF">2006-08-16T00:00:00Z</dcterms:created>
  <dcterms:modified xsi:type="dcterms:W3CDTF">2020-09-01T12:01:15Z</dcterms:modified>
</cp:coreProperties>
</file>