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7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4163-E9A3-4A80-A863-066753BA7E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2FDE-69AC-47F0-88AF-EF836B90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3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4163-E9A3-4A80-A863-066753BA7E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2FDE-69AC-47F0-88AF-EF836B90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4163-E9A3-4A80-A863-066753BA7E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2FDE-69AC-47F0-88AF-EF836B90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2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4163-E9A3-4A80-A863-066753BA7E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2FDE-69AC-47F0-88AF-EF836B90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5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4163-E9A3-4A80-A863-066753BA7E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2FDE-69AC-47F0-88AF-EF836B90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3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4163-E9A3-4A80-A863-066753BA7E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2FDE-69AC-47F0-88AF-EF836B90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1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4163-E9A3-4A80-A863-066753BA7E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2FDE-69AC-47F0-88AF-EF836B90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4163-E9A3-4A80-A863-066753BA7E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2FDE-69AC-47F0-88AF-EF836B90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4163-E9A3-4A80-A863-066753BA7E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2FDE-69AC-47F0-88AF-EF836B90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96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4163-E9A3-4A80-A863-066753BA7E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2FDE-69AC-47F0-88AF-EF836B90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1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4163-E9A3-4A80-A863-066753BA7E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2FDE-69AC-47F0-88AF-EF836B90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7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84163-E9A3-4A80-A863-066753BA7E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2FDE-69AC-47F0-88AF-EF836B90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2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r>
              <a:rPr lang="bn-IN" sz="1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সু-স্বাগতম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073" y="3191308"/>
            <a:ext cx="5742710" cy="272934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89088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4291" y="1440873"/>
            <a:ext cx="98367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 কাজ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ক)লিফটের ওজনশূণ্যতার কারণ বিশ্লেষণ কর।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25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82436" y="207819"/>
            <a:ext cx="8035637" cy="2590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খোদা হাফেজ</a:t>
            </a:r>
            <a:r>
              <a:rPr lang="bn-IN" sz="13800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308" y="2925626"/>
            <a:ext cx="5311891" cy="353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32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4509" y="762000"/>
            <a:ext cx="1025236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এইচ.এম.মহিউদ্দিন</a:t>
            </a:r>
          </a:p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শিক্ষক(কৃষি) </a:t>
            </a:r>
          </a:p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কাটিরহাট উচ্চ বিদ্যালয়।</a:t>
            </a:r>
          </a:p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মোবাইল- ০১৮১২০২৬৮০৮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45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4183" y="789709"/>
            <a:ext cx="117486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শ্রেণী- ৮ম 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বিজ্ঞান 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৭ম (৪-৮পরিচ্ছেদ) </a:t>
            </a:r>
          </a:p>
        </p:txBody>
      </p:sp>
    </p:spTree>
    <p:extLst>
      <p:ext uri="{BB962C8B-B14F-4D97-AF65-F5344CB8AC3E}">
        <p14:creationId xmlns:p14="http://schemas.microsoft.com/office/powerpoint/2010/main" val="271763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67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আমরা একটু লক্ষ্য করি ---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ছবি-১                          ছবি-২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226127" y="2795949"/>
            <a:ext cx="3269673" cy="32169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211" y="2857258"/>
            <a:ext cx="3091504" cy="309430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733" y="2964873"/>
            <a:ext cx="3389376" cy="3048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57988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83673" y="983673"/>
            <a:ext cx="10792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পাঠ শিরোনামঃ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6982" y="3131127"/>
            <a:ext cx="11679382" cy="17872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115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 ও মহাকর্ষ</a:t>
            </a:r>
            <a:endParaRPr lang="en-US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70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1382" y="775855"/>
            <a:ext cx="105017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– </a:t>
            </a:r>
          </a:p>
          <a:p>
            <a:pPr marL="742950" indent="-742950">
              <a:buAutoNum type="arabicPeriod"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মহাকর্ষ কি তা বলতে পারবে। </a:t>
            </a:r>
          </a:p>
          <a:p>
            <a:pPr marL="742950" indent="-742950">
              <a:buAutoNum type="arabicPeriod"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মহাকর্ষ ও অভিকর্ষের মধ্যে পার্থক্য নির্ণয় করতে পারবে।</a:t>
            </a:r>
          </a:p>
          <a:p>
            <a:pPr marL="742950" indent="-742950">
              <a:buAutoNum type="arabicPeriod"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লিফটের ওজন শূণ্যতা বিশ্লেষণ করতে পারবে।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59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93273" y="1371599"/>
            <a:ext cx="94349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গ্যালাক্সি</a:t>
            </a: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21" y="2654444"/>
            <a:ext cx="5025999" cy="34852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691" y="2654444"/>
            <a:ext cx="4350327" cy="352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87926" y="609598"/>
            <a:ext cx="11526983" cy="57467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মহাকর্ষঃ এ বিশ্বের যেকোনো দুটি বস্তুর মধ্যে যে আকর্ষণ তাকে মহাকর্ষ বলে।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অভিকর্ষঃ কোনো বস্তুর উপর পৃথিবীর আকর্ষণই অভিকর্ষ 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মহাকাশঃ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আকাশে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মহাকাশ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মহাবিশ্বঃ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উপগ্রহ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নক্ষত্র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ধুমকেতু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জগতের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মহাবিশ্ব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মহাবিশ্বের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উৎপত্তিঃ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মহাবিশ্বের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তত্ত্ব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প্রচলিত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ব্যাঙ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তত্ত্ব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মহাবিস্ফোরণ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তত্ত্ব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53CB7468-25AE-4025-8695-F18D3EB6226E}" type="datetime1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mtClean="0"/>
              <a:t>h.m.moyin@gmail.com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295FA29-5FAF-41B1-A06F-7FA842EDF9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0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4619" y="1302327"/>
            <a:ext cx="9919854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সময়-৬মিনিট।</a:t>
            </a:r>
            <a:endParaRPr lang="bn-IN" sz="115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*এই মহাবিশ্বের উপাদানসমূহের নাম লিখ।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65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182</Words>
  <Application>Microsoft Office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Vrinda</vt:lpstr>
      <vt:lpstr>Office Theme</vt:lpstr>
      <vt:lpstr>সু-স্বাগতম</vt:lpstr>
      <vt:lpstr>PowerPoint Presentation</vt:lpstr>
      <vt:lpstr>PowerPoint Presentation</vt:lpstr>
      <vt:lpstr>নিচের ছবিগুলো আমরা একটু লক্ষ্য করি ---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সু-স্বাগতম</dc:title>
  <dc:creator>Windows User</dc:creator>
  <cp:lastModifiedBy>Windows User</cp:lastModifiedBy>
  <cp:revision>36</cp:revision>
  <dcterms:created xsi:type="dcterms:W3CDTF">2020-09-05T05:25:49Z</dcterms:created>
  <dcterms:modified xsi:type="dcterms:W3CDTF">2020-09-05T08:18:19Z</dcterms:modified>
</cp:coreProperties>
</file>