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5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5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9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CCDA-D509-4974-88E9-56E190E9BC4A}" type="datetimeFigureOut">
              <a:rPr lang="en-US" smtClean="0"/>
              <a:t>04-Sep-20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B806-9ED0-4C5C-93BC-7817F166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0" y="782853"/>
            <a:ext cx="11067635" cy="54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5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18" y="1709357"/>
            <a:ext cx="2907723" cy="292748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29" y="1868147"/>
            <a:ext cx="1819275" cy="25050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60" y="1727761"/>
            <a:ext cx="2743200" cy="298868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643952" y="5047110"/>
            <a:ext cx="406703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 ছোট থেকে বড় হয়।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63" y="914400"/>
            <a:ext cx="6400800" cy="3499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1991" y="4715377"/>
            <a:ext cx="369854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 খাদ্য গ্রহন করে।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7" name="TextBox 6"/>
          <p:cNvSpPr txBox="1"/>
          <p:nvPr/>
        </p:nvSpPr>
        <p:spPr>
          <a:xfrm>
            <a:off x="2919852" y="5235053"/>
            <a:ext cx="50521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 চলাফেরা করে 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87" y="1400267"/>
            <a:ext cx="4859900" cy="34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95" y="1131350"/>
            <a:ext cx="3325091" cy="28956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62" y="1131350"/>
            <a:ext cx="3930645" cy="258259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62100" y="4675463"/>
            <a:ext cx="9067800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 বস্তু ছোট থেকে বড় হয় না।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65" y="1324283"/>
            <a:ext cx="2438400" cy="3046413"/>
          </a:xfrm>
          <a:prstGeom prst="rect">
            <a:avLst/>
          </a:prstGeom>
          <a:ln>
            <a:solidFill>
              <a:srgbClr val="66FF6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70" y="987035"/>
            <a:ext cx="4705532" cy="372090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17065" y="5244152"/>
            <a:ext cx="420123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জড় বস্তু চলাফেরা করতে পারে না।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2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7" name="Group 6"/>
          <p:cNvGrpSpPr/>
          <p:nvPr/>
        </p:nvGrpSpPr>
        <p:grpSpPr>
          <a:xfrm>
            <a:off x="4980034" y="3182852"/>
            <a:ext cx="2606971" cy="1680316"/>
            <a:chOff x="2895602" y="2590803"/>
            <a:chExt cx="2606971" cy="1680316"/>
          </a:xfrm>
        </p:grpSpPr>
        <p:sp>
          <p:nvSpPr>
            <p:cNvPr id="32" name="Oval 31"/>
            <p:cNvSpPr/>
            <p:nvPr/>
          </p:nvSpPr>
          <p:spPr>
            <a:xfrm>
              <a:off x="2895602" y="2590803"/>
              <a:ext cx="2606971" cy="168031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Oval 4"/>
            <p:cNvSpPr txBox="1"/>
            <p:nvPr/>
          </p:nvSpPr>
          <p:spPr>
            <a:xfrm>
              <a:off x="3277384" y="2836880"/>
              <a:ext cx="1843407" cy="1188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জড়ের বৈশিষ্ট্য </a:t>
              </a:r>
              <a:r>
                <a:rPr lang="bn-BD" sz="4800" kern="1200" dirty="0" smtClean="0"/>
                <a:t> </a:t>
              </a:r>
              <a:endParaRPr lang="en-US" sz="4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33702" y="3170075"/>
            <a:ext cx="32570" cy="13055"/>
            <a:chOff x="4149270" y="2578026"/>
            <a:chExt cx="32570" cy="13055"/>
          </a:xfrm>
        </p:grpSpPr>
        <p:sp>
          <p:nvSpPr>
            <p:cNvPr id="30" name="Straight Connector 5"/>
            <p:cNvSpPr/>
            <p:nvPr/>
          </p:nvSpPr>
          <p:spPr>
            <a:xfrm rot="16063875">
              <a:off x="4159027" y="2568269"/>
              <a:ext cx="13055" cy="325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285"/>
                  </a:moveTo>
                  <a:lnTo>
                    <a:pt x="13055" y="1628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Straight Connector 6"/>
            <p:cNvSpPr txBox="1"/>
            <p:nvPr/>
          </p:nvSpPr>
          <p:spPr>
            <a:xfrm rot="26863875">
              <a:off x="4165228" y="2584228"/>
              <a:ext cx="652" cy="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63492" y="369838"/>
            <a:ext cx="2461589" cy="2801665"/>
            <a:chOff x="2879060" y="-222211"/>
            <a:chExt cx="2461589" cy="2801665"/>
          </a:xfrm>
        </p:grpSpPr>
        <p:sp>
          <p:nvSpPr>
            <p:cNvPr id="28" name="Oval 27"/>
            <p:cNvSpPr/>
            <p:nvPr/>
          </p:nvSpPr>
          <p:spPr>
            <a:xfrm>
              <a:off x="2879060" y="-222211"/>
              <a:ext cx="2461589" cy="28016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8"/>
            <p:cNvSpPr txBox="1"/>
            <p:nvPr/>
          </p:nvSpPr>
          <p:spPr>
            <a:xfrm>
              <a:off x="3239551" y="188083"/>
              <a:ext cx="1740607" cy="1981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খাদ্য গ্রহণ করতে পারে না। </a:t>
              </a:r>
              <a:endParaRPr lang="en-US" sz="36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78990" y="3911201"/>
            <a:ext cx="88589" cy="32570"/>
            <a:chOff x="5494558" y="3319152"/>
            <a:chExt cx="88589" cy="32570"/>
          </a:xfrm>
        </p:grpSpPr>
        <p:sp>
          <p:nvSpPr>
            <p:cNvPr id="26" name="Straight Connector 9"/>
            <p:cNvSpPr/>
            <p:nvPr/>
          </p:nvSpPr>
          <p:spPr>
            <a:xfrm rot="21355306">
              <a:off x="5494558" y="3319152"/>
              <a:ext cx="88589" cy="325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285"/>
                  </a:moveTo>
                  <a:lnTo>
                    <a:pt x="88589" y="1628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10"/>
            <p:cNvSpPr txBox="1"/>
            <p:nvPr/>
          </p:nvSpPr>
          <p:spPr>
            <a:xfrm rot="21355306">
              <a:off x="5536638" y="3333223"/>
              <a:ext cx="4429" cy="4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63258" y="2790370"/>
            <a:ext cx="2444310" cy="2094254"/>
            <a:chOff x="5578826" y="2198321"/>
            <a:chExt cx="2444310" cy="2094254"/>
          </a:xfrm>
        </p:grpSpPr>
        <p:sp>
          <p:nvSpPr>
            <p:cNvPr id="24" name="Oval 23"/>
            <p:cNvSpPr/>
            <p:nvPr/>
          </p:nvSpPr>
          <p:spPr>
            <a:xfrm>
              <a:off x="5578826" y="2198321"/>
              <a:ext cx="2444310" cy="209425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val 12"/>
            <p:cNvSpPr txBox="1"/>
            <p:nvPr/>
          </p:nvSpPr>
          <p:spPr>
            <a:xfrm>
              <a:off x="5936787" y="2505017"/>
              <a:ext cx="1728388" cy="1480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ছোট থেকে বড় হয় না। </a:t>
              </a:r>
              <a:endParaRPr lang="en-US" sz="36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17251" y="4798896"/>
            <a:ext cx="32570" cy="63666"/>
            <a:chOff x="4132819" y="4206847"/>
            <a:chExt cx="32570" cy="63666"/>
          </a:xfrm>
        </p:grpSpPr>
        <p:sp>
          <p:nvSpPr>
            <p:cNvPr id="22" name="Straight Connector 13"/>
            <p:cNvSpPr/>
            <p:nvPr/>
          </p:nvSpPr>
          <p:spPr>
            <a:xfrm rot="16412465">
              <a:off x="4117271" y="4222395"/>
              <a:ext cx="63666" cy="325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285"/>
                  </a:moveTo>
                  <a:lnTo>
                    <a:pt x="63666" y="1628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14"/>
            <p:cNvSpPr txBox="1"/>
            <p:nvPr/>
          </p:nvSpPr>
          <p:spPr>
            <a:xfrm rot="16412465">
              <a:off x="4147512" y="4237088"/>
              <a:ext cx="3183" cy="3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95997" y="4798357"/>
            <a:ext cx="2774514" cy="1689805"/>
            <a:chOff x="2711565" y="4206308"/>
            <a:chExt cx="2774514" cy="1689805"/>
          </a:xfrm>
        </p:grpSpPr>
        <p:sp>
          <p:nvSpPr>
            <p:cNvPr id="20" name="Oval 19"/>
            <p:cNvSpPr/>
            <p:nvPr/>
          </p:nvSpPr>
          <p:spPr>
            <a:xfrm>
              <a:off x="2711565" y="4206308"/>
              <a:ext cx="2774514" cy="168980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val 16"/>
            <p:cNvSpPr txBox="1"/>
            <p:nvPr/>
          </p:nvSpPr>
          <p:spPr>
            <a:xfrm>
              <a:off x="3117883" y="4453774"/>
              <a:ext cx="1961878" cy="119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শ্বাস নিতে পারে না। </a:t>
              </a:r>
              <a:endParaRPr lang="en-US" sz="3200" b="1" kern="1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50415" y="3939613"/>
            <a:ext cx="233256" cy="32570"/>
            <a:chOff x="2665983" y="3347564"/>
            <a:chExt cx="233256" cy="32570"/>
          </a:xfrm>
        </p:grpSpPr>
        <p:sp>
          <p:nvSpPr>
            <p:cNvPr id="18" name="Straight Connector 17"/>
            <p:cNvSpPr/>
            <p:nvPr/>
          </p:nvSpPr>
          <p:spPr>
            <a:xfrm rot="10962758">
              <a:off x="2665983" y="3347564"/>
              <a:ext cx="233256" cy="325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285"/>
                  </a:moveTo>
                  <a:lnTo>
                    <a:pt x="233256" y="1628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Straight Connector 18"/>
            <p:cNvSpPr txBox="1"/>
            <p:nvPr/>
          </p:nvSpPr>
          <p:spPr>
            <a:xfrm rot="21762758">
              <a:off x="2776780" y="3358018"/>
              <a:ext cx="11662" cy="11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84432" y="2697256"/>
            <a:ext cx="2667992" cy="2380013"/>
            <a:chOff x="0" y="2105207"/>
            <a:chExt cx="2667992" cy="2380013"/>
          </a:xfrm>
        </p:grpSpPr>
        <p:sp>
          <p:nvSpPr>
            <p:cNvPr id="16" name="Oval 15"/>
            <p:cNvSpPr/>
            <p:nvPr/>
          </p:nvSpPr>
          <p:spPr>
            <a:xfrm>
              <a:off x="0" y="2105207"/>
              <a:ext cx="2667992" cy="23800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20"/>
            <p:cNvSpPr txBox="1"/>
            <p:nvPr/>
          </p:nvSpPr>
          <p:spPr>
            <a:xfrm>
              <a:off x="390718" y="2453752"/>
              <a:ext cx="1886556" cy="1682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জড় চলাফেরা করতে পারে না</a:t>
              </a:r>
              <a:r>
                <a:rPr lang="bn-BD" sz="24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4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2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7" name="Group 6"/>
          <p:cNvGrpSpPr/>
          <p:nvPr/>
        </p:nvGrpSpPr>
        <p:grpSpPr>
          <a:xfrm>
            <a:off x="5033801" y="2996818"/>
            <a:ext cx="2139329" cy="2139329"/>
            <a:chOff x="3159440" y="2620985"/>
            <a:chExt cx="2139329" cy="2139329"/>
          </a:xfrm>
        </p:grpSpPr>
        <p:sp>
          <p:nvSpPr>
            <p:cNvPr id="26" name="Oval 25"/>
            <p:cNvSpPr/>
            <p:nvPr/>
          </p:nvSpPr>
          <p:spPr>
            <a:xfrm>
              <a:off x="3159440" y="2620985"/>
              <a:ext cx="2139329" cy="21393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val 4"/>
            <p:cNvSpPr txBox="1"/>
            <p:nvPr/>
          </p:nvSpPr>
          <p:spPr>
            <a:xfrm>
              <a:off x="3472737" y="2934282"/>
              <a:ext cx="1512735" cy="151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জীবের বৈশিষ্ট্য  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86784" y="2484077"/>
            <a:ext cx="45527" cy="512755"/>
            <a:chOff x="4212423" y="2108244"/>
            <a:chExt cx="45527" cy="512755"/>
          </a:xfrm>
        </p:grpSpPr>
        <p:sp>
          <p:nvSpPr>
            <p:cNvPr id="24" name="Straight Connector 5"/>
            <p:cNvSpPr/>
            <p:nvPr/>
          </p:nvSpPr>
          <p:spPr>
            <a:xfrm rot="16215768">
              <a:off x="3978809" y="2341858"/>
              <a:ext cx="512755" cy="455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763"/>
                  </a:moveTo>
                  <a:lnTo>
                    <a:pt x="512755" y="22763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6"/>
            <p:cNvSpPr txBox="1"/>
            <p:nvPr/>
          </p:nvSpPr>
          <p:spPr>
            <a:xfrm rot="16215768">
              <a:off x="4222368" y="2351802"/>
              <a:ext cx="25637" cy="25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1054" y="223439"/>
            <a:ext cx="2489709" cy="2260651"/>
            <a:chOff x="2996693" y="-152394"/>
            <a:chExt cx="2489709" cy="2260651"/>
          </a:xfrm>
        </p:grpSpPr>
        <p:sp>
          <p:nvSpPr>
            <p:cNvPr id="22" name="Oval 21"/>
            <p:cNvSpPr/>
            <p:nvPr/>
          </p:nvSpPr>
          <p:spPr>
            <a:xfrm>
              <a:off x="2996693" y="-152394"/>
              <a:ext cx="2489709" cy="226065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8"/>
            <p:cNvSpPr txBox="1"/>
            <p:nvPr/>
          </p:nvSpPr>
          <p:spPr>
            <a:xfrm>
              <a:off x="3361302" y="178671"/>
              <a:ext cx="1760491" cy="159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জীব খাদ্য গ্রহণ করে </a:t>
              </a:r>
              <a:endParaRPr lang="en-US" sz="3600" kern="1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8850" y="4489399"/>
            <a:ext cx="301729" cy="45527"/>
            <a:chOff x="5214489" y="4113566"/>
            <a:chExt cx="301729" cy="45527"/>
          </a:xfrm>
        </p:grpSpPr>
        <p:sp>
          <p:nvSpPr>
            <p:cNvPr id="20" name="Straight Connector 9"/>
            <p:cNvSpPr/>
            <p:nvPr/>
          </p:nvSpPr>
          <p:spPr>
            <a:xfrm rot="1285020">
              <a:off x="5214489" y="4113566"/>
              <a:ext cx="301729" cy="455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763"/>
                  </a:moveTo>
                  <a:lnTo>
                    <a:pt x="301729" y="22763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traight Connector 10"/>
            <p:cNvSpPr txBox="1"/>
            <p:nvPr/>
          </p:nvSpPr>
          <p:spPr>
            <a:xfrm rot="1285020">
              <a:off x="5357811" y="4128787"/>
              <a:ext cx="15086" cy="15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67710" y="3751962"/>
            <a:ext cx="2864819" cy="2666054"/>
            <a:chOff x="5393349" y="3376129"/>
            <a:chExt cx="2864819" cy="2666054"/>
          </a:xfrm>
        </p:grpSpPr>
        <p:sp>
          <p:nvSpPr>
            <p:cNvPr id="18" name="Oval 17"/>
            <p:cNvSpPr/>
            <p:nvPr/>
          </p:nvSpPr>
          <p:spPr>
            <a:xfrm>
              <a:off x="5393349" y="3376129"/>
              <a:ext cx="2864819" cy="266605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2"/>
            <p:cNvSpPr txBox="1"/>
            <p:nvPr/>
          </p:nvSpPr>
          <p:spPr>
            <a:xfrm>
              <a:off x="5812892" y="3766564"/>
              <a:ext cx="2025733" cy="1885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ছোট থেকে বড় হয় </a:t>
              </a:r>
              <a:endParaRPr lang="en-US" sz="3600" kern="1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2828" y="4523878"/>
            <a:ext cx="328239" cy="45527"/>
            <a:chOff x="2928467" y="4148045"/>
            <a:chExt cx="328239" cy="45527"/>
          </a:xfrm>
        </p:grpSpPr>
        <p:sp>
          <p:nvSpPr>
            <p:cNvPr id="16" name="Straight Connector 13"/>
            <p:cNvSpPr/>
            <p:nvPr/>
          </p:nvSpPr>
          <p:spPr>
            <a:xfrm rot="9425808">
              <a:off x="2928467" y="4148045"/>
              <a:ext cx="328239" cy="455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763"/>
                  </a:moveTo>
                  <a:lnTo>
                    <a:pt x="328239" y="22763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14"/>
            <p:cNvSpPr txBox="1"/>
            <p:nvPr/>
          </p:nvSpPr>
          <p:spPr>
            <a:xfrm rot="20225808">
              <a:off x="3084381" y="4162603"/>
              <a:ext cx="16411" cy="16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9471" y="3705092"/>
            <a:ext cx="2864840" cy="2929469"/>
            <a:chOff x="185110" y="3329259"/>
            <a:chExt cx="2864840" cy="2929469"/>
          </a:xfrm>
        </p:grpSpPr>
        <p:sp>
          <p:nvSpPr>
            <p:cNvPr id="14" name="Oval 13"/>
            <p:cNvSpPr/>
            <p:nvPr/>
          </p:nvSpPr>
          <p:spPr>
            <a:xfrm>
              <a:off x="185110" y="3329259"/>
              <a:ext cx="2864840" cy="29294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6"/>
            <p:cNvSpPr txBox="1"/>
            <p:nvPr/>
          </p:nvSpPr>
          <p:spPr>
            <a:xfrm>
              <a:off x="604656" y="3758270"/>
              <a:ext cx="2025748" cy="2071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জীব চলাফেরা করতে পারে </a:t>
              </a:r>
              <a:endParaRPr lang="en-US" sz="3600" kern="1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7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7" name="TextBox 6"/>
          <p:cNvSpPr txBox="1"/>
          <p:nvPr/>
        </p:nvSpPr>
        <p:spPr>
          <a:xfrm>
            <a:off x="1505803" y="1195317"/>
            <a:ext cx="838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এবার বইয়ের ৭ পৃষ্ঠা বের করে নিরবে পড়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50" y="2026314"/>
            <a:ext cx="7283355" cy="39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7" name="TextBox 6"/>
          <p:cNvSpPr txBox="1"/>
          <p:nvPr/>
        </p:nvSpPr>
        <p:spPr>
          <a:xfrm>
            <a:off x="1447799" y="974412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799" y="2238039"/>
            <a:ext cx="22763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১। গোলাপ দল 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259217"/>
            <a:ext cx="4953000" cy="1842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10352" y="3074428"/>
            <a:ext cx="413354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কয়েকটি জীবের নাম লিখ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799" y="3989098"/>
            <a:ext cx="219468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২। বেলি দল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0437" y="5012684"/>
            <a:ext cx="411337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কয়েকটি জড় বস্তুর নাম লিখ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70920"/>
              </p:ext>
            </p:extLst>
          </p:nvPr>
        </p:nvGraphicFramePr>
        <p:xfrm>
          <a:off x="1790700" y="2328611"/>
          <a:ext cx="8610600" cy="3793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7668">
                  <a:extLst>
                    <a:ext uri="{9D8B030D-6E8A-4147-A177-3AD203B41FA5}">
                      <a16:colId xmlns:a16="http://schemas.microsoft.com/office/drawing/2014/main" val="3095549449"/>
                    </a:ext>
                  </a:extLst>
                </a:gridCol>
                <a:gridCol w="4412932">
                  <a:extLst>
                    <a:ext uri="{9D8B030D-6E8A-4147-A177-3AD203B41FA5}">
                      <a16:colId xmlns:a16="http://schemas.microsoft.com/office/drawing/2014/main" val="2040502978"/>
                    </a:ext>
                  </a:extLst>
                </a:gridCol>
              </a:tblGrid>
              <a:tr h="900468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 </a:t>
                      </a:r>
                      <a:endParaRPr lang="en-US" sz="5400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জড়</a:t>
                      </a:r>
                      <a:r>
                        <a:rPr lang="bn-BD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361445"/>
                  </a:ext>
                </a:extLst>
              </a:tr>
              <a:tr h="891088">
                <a:tc>
                  <a:txBody>
                    <a:bodyPr/>
                    <a:lstStyle/>
                    <a:p>
                      <a:r>
                        <a:rPr lang="bn-BD" dirty="0" smtClean="0"/>
                        <a:t>১।</a:t>
                      </a:r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১।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90898"/>
                  </a:ext>
                </a:extLst>
              </a:tr>
              <a:tr h="891088">
                <a:tc>
                  <a:txBody>
                    <a:bodyPr/>
                    <a:lstStyle/>
                    <a:p>
                      <a:r>
                        <a:rPr lang="bn-BD" dirty="0" smtClean="0"/>
                        <a:t>২।a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২।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34190"/>
                  </a:ext>
                </a:extLst>
              </a:tr>
              <a:tr h="891088">
                <a:tc>
                  <a:txBody>
                    <a:bodyPr/>
                    <a:lstStyle/>
                    <a:p>
                      <a:r>
                        <a:rPr lang="bn-BD" dirty="0" smtClean="0"/>
                        <a:t>৩।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৩।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5625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97507" y="1125499"/>
            <a:ext cx="89916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জীব ও জড়ের ৩টি করে পার্থক্য লিখ </a:t>
            </a:r>
            <a:endParaRPr lang="en-US" sz="6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643" y="659940"/>
            <a:ext cx="9731299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0"/>
          <a:stretch/>
        </p:blipFill>
        <p:spPr>
          <a:xfrm>
            <a:off x="1970067" y="2071444"/>
            <a:ext cx="8839201" cy="423847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10" name="Group 9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229798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83" y="2866031"/>
            <a:ext cx="8991600" cy="3245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1701" y="1467020"/>
            <a:ext cx="426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3293101" y="1566360"/>
            <a:ext cx="4724400" cy="1001647"/>
          </a:xfrm>
          <a:prstGeom prst="wave">
            <a:avLst>
              <a:gd name="adj1" fmla="val 12500"/>
              <a:gd name="adj2" fmla="val -91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0122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7" name="Rectangle 6"/>
          <p:cNvSpPr/>
          <p:nvPr/>
        </p:nvSpPr>
        <p:spPr>
          <a:xfrm>
            <a:off x="741528" y="2764303"/>
            <a:ext cx="3443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জামিনুর রাহমান</a:t>
            </a:r>
            <a:endParaRPr lang="bn-BD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কাতিয়া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সুপ্রাবি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জগন্নাথপুর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12869" y="1115508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0510" y="2764303"/>
            <a:ext cx="48840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৩য়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জীব ও জড়।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 মানুষ পশু------------তৈরি করতে পারে না । 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৪/৯/২০২০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840745" y="1700283"/>
            <a:ext cx="614149" cy="4067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9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7" name="TextBox 6"/>
          <p:cNvSpPr txBox="1"/>
          <p:nvPr/>
        </p:nvSpPr>
        <p:spPr>
          <a:xfrm>
            <a:off x="2189329" y="1253547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575" y="3054041"/>
            <a:ext cx="98409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 নিকট পরিবেশ পর্যবেক্ষণে মাধ্যমে জীব ও জড়ের তালিকা তৈরি করতে পারবে।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জীব ও জড় বস্তুর বৈশিষ্ট্য লিখতে পারবে। </a:t>
            </a:r>
          </a:p>
          <a:p>
            <a:r>
              <a:rPr lang="bn-BD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৩। জড় ও জীবের পার্থক্য উল্লেখ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5780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7" name="TextBox 6"/>
          <p:cNvSpPr txBox="1"/>
          <p:nvPr/>
        </p:nvSpPr>
        <p:spPr>
          <a:xfrm>
            <a:off x="979227" y="1238150"/>
            <a:ext cx="8839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নিকট পরিবেশ পর্যবেক্ষণ করাব। 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5457" y="5543748"/>
            <a:ext cx="89114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তোমরা কি কি দেখতে পেলে ? </a:t>
            </a:r>
            <a:endParaRPr lang="en-US" sz="36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67" y="1942762"/>
            <a:ext cx="3524534" cy="3204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08" y="1757138"/>
            <a:ext cx="4888055" cy="3510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7779" y="3862316"/>
            <a:ext cx="110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জড়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05084" y="5160600"/>
            <a:ext cx="110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জীব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74" y="1099737"/>
            <a:ext cx="2790825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82" y="874680"/>
            <a:ext cx="1638335" cy="192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7" y="2332711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91" y="748752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84" y="2866111"/>
            <a:ext cx="2847975" cy="1609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55" y="2492946"/>
            <a:ext cx="2095500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6" y="4600512"/>
            <a:ext cx="2389256" cy="17094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71" y="4588446"/>
            <a:ext cx="2295525" cy="152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11" y="4680441"/>
            <a:ext cx="2667000" cy="1714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745" y="72622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4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7" name="TextBox 6"/>
          <p:cNvSpPr txBox="1"/>
          <p:nvPr/>
        </p:nvSpPr>
        <p:spPr>
          <a:xfrm>
            <a:off x="3643953" y="982638"/>
            <a:ext cx="427174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230" y="3415444"/>
            <a:ext cx="2497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ও জড়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7" name="TextBox 6"/>
          <p:cNvSpPr txBox="1"/>
          <p:nvPr/>
        </p:nvSpPr>
        <p:spPr>
          <a:xfrm>
            <a:off x="2928491" y="947980"/>
            <a:ext cx="48006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 কিছু ছবি দেখি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05" y="2091146"/>
            <a:ext cx="1745673" cy="2886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40" y="2100443"/>
            <a:ext cx="2433687" cy="1584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22" y="1747594"/>
            <a:ext cx="2606977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0669" y="2325277"/>
            <a:ext cx="1219198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দরজা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9564" y="4038489"/>
            <a:ext cx="145874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3636" y="3848601"/>
            <a:ext cx="1306343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চেয়ার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7610" y="5185491"/>
            <a:ext cx="2895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 হল জড়।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42306" cy="6846946"/>
            <a:chOff x="0" y="-1"/>
            <a:chExt cx="12242306" cy="6846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0" y="122911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-3135315" y="3135314"/>
              <a:ext cx="680766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>
              <a:off x="50306" y="6309916"/>
              <a:ext cx="12192000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0"/>
            <a:stretch/>
          </p:blipFill>
          <p:spPr>
            <a:xfrm rot="16200000">
              <a:off x="8555941" y="3135313"/>
              <a:ext cx="6735089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4" y="1162968"/>
            <a:ext cx="2842884" cy="1949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89" y="1385096"/>
            <a:ext cx="2847975" cy="1880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44" y="1118208"/>
            <a:ext cx="3289199" cy="198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9" y="4351765"/>
            <a:ext cx="3279383" cy="1647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51" y="4015178"/>
            <a:ext cx="2295525" cy="1500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7263" y="702027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আরো কিছু  ছবি দেখি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4254" y="3332970"/>
            <a:ext cx="160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0793" y="3377563"/>
            <a:ext cx="171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কুকুর 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5694" y="3271416"/>
            <a:ext cx="1464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ছাগল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1871" y="4971570"/>
            <a:ext cx="125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মানুষ </a:t>
            </a:r>
            <a:endParaRPr lang="en-US" sz="44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6149" y="5572041"/>
            <a:ext cx="102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607701">
            <a:off x="8077425" y="4750461"/>
            <a:ext cx="346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 হল জীব।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245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2020-09-04T12:43:32Z</dcterms:created>
  <dcterms:modified xsi:type="dcterms:W3CDTF">2020-09-04T14:00:32Z</dcterms:modified>
</cp:coreProperties>
</file>