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79" r:id="rId6"/>
    <p:sldId id="277" r:id="rId7"/>
    <p:sldId id="262" r:id="rId8"/>
    <p:sldId id="274" r:id="rId9"/>
    <p:sldId id="278" r:id="rId10"/>
    <p:sldId id="263" r:id="rId11"/>
    <p:sldId id="272" r:id="rId12"/>
    <p:sldId id="273" r:id="rId13"/>
    <p:sldId id="281" r:id="rId14"/>
    <p:sldId id="275" r:id="rId15"/>
    <p:sldId id="276" r:id="rId16"/>
    <p:sldId id="269" r:id="rId17"/>
    <p:sldId id="270" r:id="rId18"/>
    <p:sldId id="271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478718361_15032799bd_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57200"/>
            <a:ext cx="7810500" cy="594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096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Teachers   reading -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q5dam.web.300.2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7467600" cy="4996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44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Student’s reading -</a:t>
            </a:r>
            <a:endParaRPr lang="en-US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irob p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7696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2955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Find out new words -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Family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410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We live in a family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Lawyer</a:t>
            </a: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His mother is a lawyer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rif 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752600"/>
            <a:ext cx="4419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Garden</a:t>
            </a:r>
          </a:p>
          <a:p>
            <a:pPr algn="ctr"/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makes a garden.</a:t>
            </a:r>
          </a:p>
        </p:txBody>
      </p:sp>
      <p:pic>
        <p:nvPicPr>
          <p:cNvPr id="3" name="Picture 2" descr="nt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7162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240" y="2366696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Fill in the gaps –</a:t>
            </a:r>
          </a:p>
          <a:p>
            <a:pPr marL="342900" indent="-342900">
              <a:buAutoNum type="alphaLcParenR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Sagar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is a------ of class four.</a:t>
            </a:r>
          </a:p>
          <a:p>
            <a:pPr marL="342900" indent="-342900">
              <a:buAutoNum type="alphaLcParenR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His father is a -------.</a:t>
            </a:r>
          </a:p>
          <a:p>
            <a:pPr marL="342900" indent="-342900">
              <a:buAutoNum type="alphaLcParenR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His grandfather was a --------.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8650" y="3026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4025" y="439475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5125" y="3687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lawyer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86075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Answer the  questions –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a)How old is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Sagar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b) What is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Sagar’s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mother 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c) Who is Keya 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82875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Pair work -</a:t>
            </a:r>
            <a:endParaRPr lang="en-US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90945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Make five sentences about “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Sagar’s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Family.”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85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Group work -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04903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Evaluation –</a:t>
            </a:r>
          </a:p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Make 5 sentences about your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9815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Presented by –</a:t>
            </a:r>
          </a:p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Arif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Hossain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Tamai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Bazar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GPS</a:t>
            </a: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Belkuchi,Sirajgonj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THANKS ALL</a:t>
            </a:r>
            <a:endParaRPr lang="en-US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sCA0CKWK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800"/>
            <a:ext cx="7239000" cy="4560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8500" y="1670425"/>
            <a:ext cx="8458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Introduce lesson –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Class – Four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Subject – English For Today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Lesson – 11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Page - 37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Time - 45 minutes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Previous 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pic>
        <p:nvPicPr>
          <p:cNvPr id="3" name="Picture 2" descr="arif f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0"/>
            <a:ext cx="7086600" cy="46291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_(F)_1216_-_Mr._Elgin_Sa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65018"/>
            <a:ext cx="7080680" cy="5583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7525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Topic of the lesson –</a:t>
            </a:r>
          </a:p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Sagar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and His Family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Part of the lesson –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Sagar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is----------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neighbourhood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Learning outcomes –</a:t>
            </a:r>
          </a:p>
          <a:p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By the end of the lesson students will be able to –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4.2.1 – enjoy and understand simple stories.          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3.1.2 – ask and answer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questions.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1.4.1 – read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words,phrases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sentences in the text.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8.1.1 – make sentences using words.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4975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400800" cy="371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90600" y="5105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Sagar’s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family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657600" y="2743200"/>
            <a:ext cx="1981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410200" y="20574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</p:cNvCxnSpPr>
          <p:nvPr/>
        </p:nvCxnSpPr>
        <p:spPr>
          <a:xfrm rot="5400000">
            <a:off x="3059160" y="4293019"/>
            <a:ext cx="877421" cy="899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5"/>
          </p:cNvCxnSpPr>
          <p:nvPr/>
        </p:nvCxnSpPr>
        <p:spPr>
          <a:xfrm rot="16200000" flipH="1">
            <a:off x="5283620" y="4369219"/>
            <a:ext cx="1029821" cy="899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1"/>
          </p:cNvCxnSpPr>
          <p:nvPr/>
        </p:nvCxnSpPr>
        <p:spPr>
          <a:xfrm rot="16200000" flipV="1">
            <a:off x="3059160" y="2122441"/>
            <a:ext cx="801221" cy="97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0"/>
          </p:cNvCxnSpPr>
          <p:nvPr/>
        </p:nvCxnSpPr>
        <p:spPr>
          <a:xfrm rot="16200000" flipV="1">
            <a:off x="4076700" y="21717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4"/>
          </p:cNvCxnSpPr>
          <p:nvPr/>
        </p:nvCxnSpPr>
        <p:spPr>
          <a:xfrm rot="5400000">
            <a:off x="4114800" y="5105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6"/>
          </p:cNvCxnSpPr>
          <p:nvPr/>
        </p:nvCxnSpPr>
        <p:spPr>
          <a:xfrm>
            <a:off x="5638800" y="3657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2"/>
          </p:cNvCxnSpPr>
          <p:nvPr/>
        </p:nvCxnSpPr>
        <p:spPr>
          <a:xfrm rot="10800000">
            <a:off x="2286000" y="34290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15768" y="1143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Father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9800" y="1524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Mother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" y="2971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Grandpa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39632" y="3342568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Brother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03712" y="490182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Housewife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22600" y="5384032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00384" y="5254384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Sister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96984" y="324476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Family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63816" y="1718488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Grandma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1" grpId="0"/>
      <p:bldP spid="43" grpId="0"/>
      <p:bldP spid="45" grpId="0"/>
      <p:bldP spid="47" grpId="0"/>
      <p:bldP spid="50" grpId="0"/>
      <p:bldP spid="51" grpId="0"/>
      <p:bldP spid="52" grpId="0"/>
      <p:bldP spid="53" grpId="0"/>
      <p:bldP spid="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225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ARIF HOSSAIN</dc:creator>
  <cp:lastModifiedBy>dell</cp:lastModifiedBy>
  <cp:revision>116</cp:revision>
  <dcterms:created xsi:type="dcterms:W3CDTF">2006-08-16T00:00:00Z</dcterms:created>
  <dcterms:modified xsi:type="dcterms:W3CDTF">2020-09-05T02:04:54Z</dcterms:modified>
</cp:coreProperties>
</file>