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3" r:id="rId3"/>
    <p:sldId id="256" r:id="rId4"/>
    <p:sldId id="269" r:id="rId5"/>
    <p:sldId id="264" r:id="rId6"/>
    <p:sldId id="257" r:id="rId7"/>
    <p:sldId id="268" r:id="rId8"/>
    <p:sldId id="261" r:id="rId9"/>
    <p:sldId id="270" r:id="rId10"/>
    <p:sldId id="265" r:id="rId11"/>
    <p:sldId id="271" r:id="rId12"/>
    <p:sldId id="258" r:id="rId13"/>
    <p:sldId id="27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BF5F7-3B9A-4ECE-9F79-52D8781D34C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6BF3-A398-40BC-96ED-9B670462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1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9219" y="48491"/>
            <a:ext cx="21451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50400"/>
            <a:ext cx="5715000" cy="58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652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81000"/>
            <a:ext cx="2590800" cy="6828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66669" tIns="33334" rIns="66669" bIns="3333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075417"/>
            <a:ext cx="4724400" cy="371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4953000"/>
            <a:ext cx="7772400" cy="11753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66669" tIns="33334" rIns="66669" bIns="3333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১। সমস্যমান পদ কাকে বলে?</a:t>
            </a:r>
          </a:p>
          <a:p>
            <a:pPr algn="just"/>
            <a:r>
              <a:rPr lang="bn-IN" sz="36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২। সমাসবাক্য/ ব্যাসবাক্য বা বিগ্রহবাক্য কাকে বলে? </a:t>
            </a:r>
            <a:endParaRPr lang="en-US" sz="3600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জোড়ায় কাজ </a:t>
            </a:r>
          </a:p>
          <a:p>
            <a:pPr algn="ctr"/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দ্বিগু, কর্মধারয় ও তৎপুরুষ সমাসের দুটি করে উদাহরণ লিখ। </a:t>
            </a:r>
          </a:p>
        </p:txBody>
      </p:sp>
    </p:spTree>
    <p:extLst>
      <p:ext uri="{BB962C8B-B14F-4D97-AF65-F5344CB8AC3E}">
        <p14:creationId xmlns:p14="http://schemas.microsoft.com/office/powerpoint/2010/main" val="20082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1112" y="533400"/>
            <a:ext cx="20088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6000" dirty="0">
                <a:ln w="11430">
                  <a:solidFill>
                    <a:srgbClr val="18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মহতী যে কীর্তি=মহাকীর্তি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উপরিউক্ত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সমাসবদ্ধ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পূর্বপদ ও উত্তরপদ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প্রত্যেক প্রকার সমাসের তিনটি করে উদাহরণ লিখে আনবে।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855" y="24878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5" y="1295400"/>
            <a:ext cx="92586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18" name="Round Diagonal Corner Rectangle 17"/>
          <p:cNvSpPr/>
          <p:nvPr/>
        </p:nvSpPr>
        <p:spPr>
          <a:xfrm>
            <a:off x="5025736" y="2895600"/>
            <a:ext cx="2937164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81600" y="3101370"/>
            <a:ext cx="27016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 বাংলা 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10137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ক্ষিতীশ সরকার </a:t>
            </a:r>
          </a:p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সহকারী শিক্ষক ( আইসিটি)</a:t>
            </a:r>
          </a:p>
          <a:p>
            <a:pPr algn="just"/>
            <a:r>
              <a:rPr lang="en-US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Times New Roman" pitchFamily="18" charset="0"/>
                <a:cs typeface="Times New Roman" pitchFamily="18" charset="0"/>
              </a:rPr>
              <a:t>durga1915@gmail.com</a:t>
            </a:r>
            <a:endParaRPr lang="bn-BD" sz="2800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7527" y="5334000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কৃষ্ণগোবিন্দ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 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llate 1"/>
          <p:cNvSpPr/>
          <p:nvPr/>
        </p:nvSpPr>
        <p:spPr>
          <a:xfrm>
            <a:off x="457200" y="1752600"/>
            <a:ext cx="1066800" cy="20574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Collate 2"/>
          <p:cNvSpPr/>
          <p:nvPr/>
        </p:nvSpPr>
        <p:spPr>
          <a:xfrm>
            <a:off x="7696200" y="1676400"/>
            <a:ext cx="1066800" cy="20574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Flowchart: Collate 4"/>
          <p:cNvSpPr/>
          <p:nvPr/>
        </p:nvSpPr>
        <p:spPr>
          <a:xfrm>
            <a:off x="2133600" y="2057400"/>
            <a:ext cx="533400" cy="14478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6248400" y="1981200"/>
            <a:ext cx="533400" cy="14478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14955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ব্যাকরণেও একটা অংশ আছে যেখানে পদের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মিলন ঘটে।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তোমরা 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ব্যাকরণের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সেই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BBF4AF-1FD2-4C7E-B062-A6C195625FB6}"/>
              </a:ext>
            </a:extLst>
          </p:cNvPr>
          <p:cNvSpPr txBox="1"/>
          <p:nvPr/>
        </p:nvSpPr>
        <p:spPr>
          <a:xfrm>
            <a:off x="609600" y="434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একত্রে </a:t>
            </a:r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 হল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চিত্রে রুপান্তরিত হল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8529E-7 L 0.39167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6735E-6 L -0.4 0.0055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8529E-7 L 0.2375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033E-7 L -0.2125 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5334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9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1599"/>
            <a:ext cx="8991600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6655" y="376401"/>
            <a:ext cx="196734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558" y="1468581"/>
            <a:ext cx="3722494" cy="584775"/>
          </a:xfrm>
          <a:prstGeom prst="rect">
            <a:avLst/>
          </a:prstGeom>
          <a:solidFill>
            <a:srgbClr val="FAC6EF"/>
          </a:solidFill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97" y="2431608"/>
            <a:ext cx="83376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bn-IN" sz="36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সমাস কাকে বলে বলতে পারবে। </a:t>
            </a:r>
            <a:endParaRPr lang="bn-IN" sz="3600" dirty="0" smtClean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সমাস বাক্যের অংশগুলো চিহ্নিত করতে পারবে। 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সমাস কত প্রকার ও কি কি তা বলতে পারবে।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en-US" sz="3600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BA7D0D-B0AE-43D0-803C-4FD89A4447D5}"/>
              </a:ext>
            </a:extLst>
          </p:cNvPr>
          <p:cNvSpPr txBox="1"/>
          <p:nvPr/>
        </p:nvSpPr>
        <p:spPr>
          <a:xfrm>
            <a:off x="152399" y="685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9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9F52A8-F135-40FD-B85F-E9F4200477AE}"/>
              </a:ext>
            </a:extLst>
          </p:cNvPr>
          <p:cNvSpPr/>
          <p:nvPr/>
        </p:nvSpPr>
        <p:spPr>
          <a:xfrm>
            <a:off x="12895" y="5105400"/>
            <a:ext cx="9144000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একাদিক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একপদীকর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D20BBA-82E7-4DC7-ACD1-5CF627E5BD43}"/>
              </a:ext>
            </a:extLst>
          </p:cNvPr>
          <p:cNvSpPr txBox="1"/>
          <p:nvPr/>
        </p:nvSpPr>
        <p:spPr>
          <a:xfrm>
            <a:off x="152399" y="5105400"/>
            <a:ext cx="897870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অর্থসম্বন্ধ আছে এমন একাধিক শব্দের এক সংগে যুক্ত হয়ে একটি নতুন শব্দ গঠণের প্রক্রিয়াকে সমাস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0799 -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" y="685800"/>
            <a:ext cx="9126070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8777" y="381000"/>
            <a:ext cx="295625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৬ প্রকার</a:t>
            </a:r>
            <a:endParaRPr lang="en-US" sz="48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676400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দ্বন্ধ সমাস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২। কর্মধারয় সমাস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৩। তৎপুরুষ সমাস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৪। বহুব্রীহি সমাস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৫। দ্বিগু সমাস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৬। অব্যয়ীভাব সমাস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029" y="2286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ছন্দে ছন্দে সমাস মনে রাখা ও চেনার সহজ কৌশল</a:t>
            </a:r>
          </a:p>
          <a:p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ও-এবং-আর মিলে যদি হয় ‘দ্বন্ধ’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সমাহারে ‘দ্বিগু’ হলে নয় সেটা মন্দ।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যে-যিনি তিনি-যেটি-যেটা নিয়ে ‘কর্মধারয়’ হয়।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যে-যার শেষে থাকলে তারে ‘বহুব্রীহি’ কয়।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অব্যয়ের অর্থ প্রাধান্য পেলে ‘অব্যয়ীভাব’ মেলে।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বিভক্তি লোপ পেলে হয় ‘তৎপুরুষ’।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236</Words>
  <Application>Microsoft Office PowerPoint</Application>
  <PresentationFormat>On-screen Show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ismail - [2010]</cp:lastModifiedBy>
  <cp:revision>60</cp:revision>
  <dcterms:created xsi:type="dcterms:W3CDTF">2006-08-16T00:00:00Z</dcterms:created>
  <dcterms:modified xsi:type="dcterms:W3CDTF">2020-09-05T15:30:46Z</dcterms:modified>
</cp:coreProperties>
</file>